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 id="2147483683" r:id="rId6"/>
    <p:sldMasterId id="2147483705" r:id="rId7"/>
    <p:sldMasterId id="2147483727" r:id="rId8"/>
  </p:sldMasterIdLst>
  <p:notesMasterIdLst>
    <p:notesMasterId r:id="rId18"/>
  </p:notesMasterIdLst>
  <p:sldIdLst>
    <p:sldId id="256" r:id="rId9"/>
    <p:sldId id="260" r:id="rId10"/>
    <p:sldId id="261" r:id="rId11"/>
    <p:sldId id="262" r:id="rId12"/>
    <p:sldId id="259" r:id="rId13"/>
    <p:sldId id="258" r:id="rId14"/>
    <p:sldId id="265" r:id="rId15"/>
    <p:sldId id="266"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ra Greene" initials="DG" lastIdx="1" clrIdx="0">
    <p:extLst>
      <p:ext uri="{19B8F6BF-5375-455C-9EA6-DF929625EA0E}">
        <p15:presenceInfo xmlns:p15="http://schemas.microsoft.com/office/powerpoint/2012/main" userId="Debra Gree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4839" autoAdjust="0"/>
  </p:normalViewPr>
  <p:slideViewPr>
    <p:cSldViewPr snapToGrid="0">
      <p:cViewPr varScale="1">
        <p:scale>
          <a:sx n="58" d="100"/>
          <a:sy n="58" d="100"/>
        </p:scale>
        <p:origin x="2126"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7D0EFB-E4B9-4F20-BC41-2070707AC5A3}" type="doc">
      <dgm:prSet loTypeId="urn:microsoft.com/office/officeart/2005/8/layout/default" loCatId="list" qsTypeId="urn:microsoft.com/office/officeart/2005/8/quickstyle/simple1" qsCatId="simple" csTypeId="urn:microsoft.com/office/officeart/2005/8/colors/accent3_3" csCatId="accent3" phldr="1"/>
      <dgm:spPr/>
      <dgm:t>
        <a:bodyPr/>
        <a:lstStyle/>
        <a:p>
          <a:endParaRPr lang="en-US"/>
        </a:p>
      </dgm:t>
    </dgm:pt>
    <dgm:pt modelId="{FB321F75-22FC-4DBC-A65B-01D595F7BE26}">
      <dgm:prSet phldrT="[Text]"/>
      <dgm:spPr>
        <a:solidFill>
          <a:schemeClr val="accent1"/>
        </a:solidFill>
      </dgm:spPr>
      <dgm:t>
        <a:bodyPr/>
        <a:lstStyle/>
        <a:p>
          <a:r>
            <a:rPr lang="en-US" altLang="en-US" dirty="0" smtClean="0"/>
            <a:t>Foundation is </a:t>
          </a:r>
          <a:r>
            <a:rPr lang="en-US" altLang="en-US" b="1" dirty="0" smtClean="0"/>
            <a:t>research-based</a:t>
          </a:r>
          <a:r>
            <a:rPr lang="en-US" altLang="en-US" dirty="0" smtClean="0"/>
            <a:t> items</a:t>
          </a:r>
          <a:endParaRPr lang="en-US" dirty="0"/>
        </a:p>
      </dgm:t>
    </dgm:pt>
    <dgm:pt modelId="{9D197B71-2A11-4A51-8DAB-01EBE7EA81E7}" type="parTrans" cxnId="{05717772-BF08-4347-BC80-BBC9CFEA6F2E}">
      <dgm:prSet/>
      <dgm:spPr/>
      <dgm:t>
        <a:bodyPr/>
        <a:lstStyle/>
        <a:p>
          <a:endParaRPr lang="en-US"/>
        </a:p>
      </dgm:t>
    </dgm:pt>
    <dgm:pt modelId="{62F2D81F-2517-4F1B-8E5C-47460F2309F7}" type="sibTrans" cxnId="{05717772-BF08-4347-BC80-BBC9CFEA6F2E}">
      <dgm:prSet/>
      <dgm:spPr/>
      <dgm:t>
        <a:bodyPr/>
        <a:lstStyle/>
        <a:p>
          <a:endParaRPr lang="en-US"/>
        </a:p>
      </dgm:t>
    </dgm:pt>
    <dgm:pt modelId="{FF2A5795-9DDB-4713-B1A8-F30636273B49}">
      <dgm:prSet/>
      <dgm:spPr>
        <a:solidFill>
          <a:schemeClr val="accent2"/>
        </a:solidFill>
      </dgm:spPr>
      <dgm:t>
        <a:bodyPr/>
        <a:lstStyle/>
        <a:p>
          <a:r>
            <a:rPr lang="en-US" altLang="en-US" dirty="0" smtClean="0"/>
            <a:t>Includes </a:t>
          </a:r>
          <a:r>
            <a:rPr lang="en-US" altLang="en-US" b="1" dirty="0" smtClean="0"/>
            <a:t>progress</a:t>
          </a:r>
          <a:endParaRPr lang="en-US" altLang="en-US" b="1" dirty="0"/>
        </a:p>
      </dgm:t>
    </dgm:pt>
    <dgm:pt modelId="{C4DF26FE-E795-4065-A64B-F2E598F5D9FA}" type="parTrans" cxnId="{FB891159-2243-46CE-9223-0582E5A3E58B}">
      <dgm:prSet/>
      <dgm:spPr/>
      <dgm:t>
        <a:bodyPr/>
        <a:lstStyle/>
        <a:p>
          <a:endParaRPr lang="en-US"/>
        </a:p>
      </dgm:t>
    </dgm:pt>
    <dgm:pt modelId="{A9577E8F-BAE5-43F7-840D-7EC56B2B55E3}" type="sibTrans" cxnId="{FB891159-2243-46CE-9223-0582E5A3E58B}">
      <dgm:prSet/>
      <dgm:spPr/>
      <dgm:t>
        <a:bodyPr/>
        <a:lstStyle/>
        <a:p>
          <a:endParaRPr lang="en-US"/>
        </a:p>
      </dgm:t>
    </dgm:pt>
    <dgm:pt modelId="{F63D0EB9-C284-466E-9672-7F4D51E9AEF4}">
      <dgm:prSet/>
      <dgm:spPr>
        <a:solidFill>
          <a:schemeClr val="tx2"/>
        </a:solidFill>
      </dgm:spPr>
      <dgm:t>
        <a:bodyPr/>
        <a:lstStyle/>
        <a:p>
          <a:r>
            <a:rPr lang="en-US" altLang="en-US" dirty="0" smtClean="0"/>
            <a:t>Relevant for determining when to </a:t>
          </a:r>
          <a:r>
            <a:rPr lang="en-US" altLang="en-US" b="1" dirty="0" smtClean="0"/>
            <a:t>close</a:t>
          </a:r>
        </a:p>
      </dgm:t>
    </dgm:pt>
    <dgm:pt modelId="{6AFBD461-3CB2-45E6-ACDA-8969A45ED295}" type="parTrans" cxnId="{9D694DA9-71CF-4B98-9593-A84BFE2F7150}">
      <dgm:prSet/>
      <dgm:spPr/>
      <dgm:t>
        <a:bodyPr/>
        <a:lstStyle/>
        <a:p>
          <a:endParaRPr lang="en-US"/>
        </a:p>
      </dgm:t>
    </dgm:pt>
    <dgm:pt modelId="{630B991B-15F3-4FE6-8B8B-266A3E3EC985}" type="sibTrans" cxnId="{9D694DA9-71CF-4B98-9593-A84BFE2F7150}">
      <dgm:prSet/>
      <dgm:spPr/>
      <dgm:t>
        <a:bodyPr/>
        <a:lstStyle/>
        <a:p>
          <a:endParaRPr lang="en-US"/>
        </a:p>
      </dgm:t>
    </dgm:pt>
    <dgm:pt modelId="{83C23038-7968-47C3-B3E4-B1470E019BC8}" type="pres">
      <dgm:prSet presAssocID="{587D0EFB-E4B9-4F20-BC41-2070707AC5A3}" presName="diagram" presStyleCnt="0">
        <dgm:presLayoutVars>
          <dgm:dir/>
          <dgm:resizeHandles val="exact"/>
        </dgm:presLayoutVars>
      </dgm:prSet>
      <dgm:spPr/>
      <dgm:t>
        <a:bodyPr/>
        <a:lstStyle/>
        <a:p>
          <a:endParaRPr lang="en-US"/>
        </a:p>
      </dgm:t>
    </dgm:pt>
    <dgm:pt modelId="{0DD7D542-A15E-456F-86AB-F41B8556419F}" type="pres">
      <dgm:prSet presAssocID="{FB321F75-22FC-4DBC-A65B-01D595F7BE26}" presName="node" presStyleLbl="node1" presStyleIdx="0" presStyleCnt="3">
        <dgm:presLayoutVars>
          <dgm:bulletEnabled val="1"/>
        </dgm:presLayoutVars>
      </dgm:prSet>
      <dgm:spPr/>
      <dgm:t>
        <a:bodyPr/>
        <a:lstStyle/>
        <a:p>
          <a:endParaRPr lang="en-US"/>
        </a:p>
      </dgm:t>
    </dgm:pt>
    <dgm:pt modelId="{E9148506-0DEC-4DC7-B2F5-B218E5FC008D}" type="pres">
      <dgm:prSet presAssocID="{62F2D81F-2517-4F1B-8E5C-47460F2309F7}" presName="sibTrans" presStyleCnt="0"/>
      <dgm:spPr/>
    </dgm:pt>
    <dgm:pt modelId="{83BCF412-F6EB-4EA6-AEF9-0836E0CE02F2}" type="pres">
      <dgm:prSet presAssocID="{FF2A5795-9DDB-4713-B1A8-F30636273B49}" presName="node" presStyleLbl="node1" presStyleIdx="1" presStyleCnt="3">
        <dgm:presLayoutVars>
          <dgm:bulletEnabled val="1"/>
        </dgm:presLayoutVars>
      </dgm:prSet>
      <dgm:spPr/>
      <dgm:t>
        <a:bodyPr/>
        <a:lstStyle/>
        <a:p>
          <a:endParaRPr lang="en-US"/>
        </a:p>
      </dgm:t>
    </dgm:pt>
    <dgm:pt modelId="{4BBC287D-8435-4E6A-B070-83B69B0632C8}" type="pres">
      <dgm:prSet presAssocID="{A9577E8F-BAE5-43F7-840D-7EC56B2B55E3}" presName="sibTrans" presStyleCnt="0"/>
      <dgm:spPr/>
    </dgm:pt>
    <dgm:pt modelId="{DDA76190-A395-41C2-89E7-D45435BF0638}" type="pres">
      <dgm:prSet presAssocID="{F63D0EB9-C284-466E-9672-7F4D51E9AEF4}" presName="node" presStyleLbl="node1" presStyleIdx="2" presStyleCnt="3">
        <dgm:presLayoutVars>
          <dgm:bulletEnabled val="1"/>
        </dgm:presLayoutVars>
      </dgm:prSet>
      <dgm:spPr/>
      <dgm:t>
        <a:bodyPr/>
        <a:lstStyle/>
        <a:p>
          <a:endParaRPr lang="en-US"/>
        </a:p>
      </dgm:t>
    </dgm:pt>
  </dgm:ptLst>
  <dgm:cxnLst>
    <dgm:cxn modelId="{C7F6FC7D-A4BF-4F15-8B15-01F02333A7B7}" type="presOf" srcId="{FB321F75-22FC-4DBC-A65B-01D595F7BE26}" destId="{0DD7D542-A15E-456F-86AB-F41B8556419F}" srcOrd="0" destOrd="0" presId="urn:microsoft.com/office/officeart/2005/8/layout/default"/>
    <dgm:cxn modelId="{DB7E0840-C0F7-4708-B7E1-D9B09D3DB553}" type="presOf" srcId="{FF2A5795-9DDB-4713-B1A8-F30636273B49}" destId="{83BCF412-F6EB-4EA6-AEF9-0836E0CE02F2}" srcOrd="0" destOrd="0" presId="urn:microsoft.com/office/officeart/2005/8/layout/default"/>
    <dgm:cxn modelId="{9F3347E2-25D3-4E0F-A9E6-C80F0E9B1774}" type="presOf" srcId="{587D0EFB-E4B9-4F20-BC41-2070707AC5A3}" destId="{83C23038-7968-47C3-B3E4-B1470E019BC8}" srcOrd="0" destOrd="0" presId="urn:microsoft.com/office/officeart/2005/8/layout/default"/>
    <dgm:cxn modelId="{FB891159-2243-46CE-9223-0582E5A3E58B}" srcId="{587D0EFB-E4B9-4F20-BC41-2070707AC5A3}" destId="{FF2A5795-9DDB-4713-B1A8-F30636273B49}" srcOrd="1" destOrd="0" parTransId="{C4DF26FE-E795-4065-A64B-F2E598F5D9FA}" sibTransId="{A9577E8F-BAE5-43F7-840D-7EC56B2B55E3}"/>
    <dgm:cxn modelId="{2A6D45E0-5E91-4A59-8633-E5599B5EF81F}" type="presOf" srcId="{F63D0EB9-C284-466E-9672-7F4D51E9AEF4}" destId="{DDA76190-A395-41C2-89E7-D45435BF0638}" srcOrd="0" destOrd="0" presId="urn:microsoft.com/office/officeart/2005/8/layout/default"/>
    <dgm:cxn modelId="{05717772-BF08-4347-BC80-BBC9CFEA6F2E}" srcId="{587D0EFB-E4B9-4F20-BC41-2070707AC5A3}" destId="{FB321F75-22FC-4DBC-A65B-01D595F7BE26}" srcOrd="0" destOrd="0" parTransId="{9D197B71-2A11-4A51-8DAB-01EBE7EA81E7}" sibTransId="{62F2D81F-2517-4F1B-8E5C-47460F2309F7}"/>
    <dgm:cxn modelId="{9D694DA9-71CF-4B98-9593-A84BFE2F7150}" srcId="{587D0EFB-E4B9-4F20-BC41-2070707AC5A3}" destId="{F63D0EB9-C284-466E-9672-7F4D51E9AEF4}" srcOrd="2" destOrd="0" parTransId="{6AFBD461-3CB2-45E6-ACDA-8969A45ED295}" sibTransId="{630B991B-15F3-4FE6-8B8B-266A3E3EC985}"/>
    <dgm:cxn modelId="{2A335E4F-050B-40FA-8463-A1F6E5EDDBF8}" type="presParOf" srcId="{83C23038-7968-47C3-B3E4-B1470E019BC8}" destId="{0DD7D542-A15E-456F-86AB-F41B8556419F}" srcOrd="0" destOrd="0" presId="urn:microsoft.com/office/officeart/2005/8/layout/default"/>
    <dgm:cxn modelId="{07E4C62A-F800-41B0-A445-61E8892FE1B5}" type="presParOf" srcId="{83C23038-7968-47C3-B3E4-B1470E019BC8}" destId="{E9148506-0DEC-4DC7-B2F5-B218E5FC008D}" srcOrd="1" destOrd="0" presId="urn:microsoft.com/office/officeart/2005/8/layout/default"/>
    <dgm:cxn modelId="{133E72F2-E2C7-40A4-8CD2-A946E6144432}" type="presParOf" srcId="{83C23038-7968-47C3-B3E4-B1470E019BC8}" destId="{83BCF412-F6EB-4EA6-AEF9-0836E0CE02F2}" srcOrd="2" destOrd="0" presId="urn:microsoft.com/office/officeart/2005/8/layout/default"/>
    <dgm:cxn modelId="{EFBB14E1-73FE-47A1-A1C2-84C8DA913646}" type="presParOf" srcId="{83C23038-7968-47C3-B3E4-B1470E019BC8}" destId="{4BBC287D-8435-4E6A-B070-83B69B0632C8}" srcOrd="3" destOrd="0" presId="urn:microsoft.com/office/officeart/2005/8/layout/default"/>
    <dgm:cxn modelId="{AFE93366-8A0F-409E-B156-B259C8C0D7A6}" type="presParOf" srcId="{83C23038-7968-47C3-B3E4-B1470E019BC8}" destId="{DDA76190-A395-41C2-89E7-D45435BF063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819D88-A9CB-4A37-937B-0A5B649F39F7}" type="doc">
      <dgm:prSet loTypeId="urn:microsoft.com/office/officeart/2005/8/layout/process2" loCatId="process" qsTypeId="urn:microsoft.com/office/officeart/2005/8/quickstyle/simple1" qsCatId="simple" csTypeId="urn:microsoft.com/office/officeart/2005/8/colors/colorful3" csCatId="colorful" phldr="1"/>
      <dgm:spPr/>
    </dgm:pt>
    <dgm:pt modelId="{A5265C51-DD30-4A18-88AB-836F7F336820}">
      <dgm:prSet phldrT="[Text]" custT="1"/>
      <dgm:spPr>
        <a:solidFill>
          <a:schemeClr val="accent2"/>
        </a:solidFill>
      </dgm:spPr>
      <dgm:t>
        <a:bodyPr/>
        <a:lstStyle/>
        <a:p>
          <a:r>
            <a:rPr lang="en-US" sz="2400" dirty="0" smtClean="0">
              <a:latin typeface="+mn-lt"/>
              <a:ea typeface="Tahoma" pitchFamily="34" charset="0"/>
              <a:cs typeface="Tahoma" pitchFamily="34" charset="0"/>
            </a:rPr>
            <a:t>Case Plan Progress</a:t>
          </a:r>
          <a:endParaRPr lang="en-US" sz="2400" dirty="0">
            <a:latin typeface="+mn-lt"/>
            <a:ea typeface="Tahoma" pitchFamily="34" charset="0"/>
            <a:cs typeface="Tahoma" pitchFamily="34" charset="0"/>
          </a:endParaRPr>
        </a:p>
      </dgm:t>
    </dgm:pt>
    <dgm:pt modelId="{2CA19FA3-91FF-4E11-92F2-CF429D398EAA}" type="parTrans" cxnId="{967BEB93-3B63-4269-B0BC-1315E4288CB4}">
      <dgm:prSet/>
      <dgm:spPr/>
      <dgm:t>
        <a:bodyPr/>
        <a:lstStyle/>
        <a:p>
          <a:endParaRPr lang="en-US" sz="2800">
            <a:latin typeface="Tahoma" pitchFamily="34" charset="0"/>
            <a:ea typeface="Tahoma" pitchFamily="34" charset="0"/>
            <a:cs typeface="Tahoma" pitchFamily="34" charset="0"/>
          </a:endParaRPr>
        </a:p>
      </dgm:t>
    </dgm:pt>
    <dgm:pt modelId="{43634D21-19C3-4C79-828D-922A8C2BE9B7}" type="sibTrans" cxnId="{967BEB93-3B63-4269-B0BC-1315E4288CB4}">
      <dgm:prSet custT="1"/>
      <dgm:spPr>
        <a:solidFill>
          <a:schemeClr val="accent5"/>
        </a:solidFill>
      </dgm:spPr>
      <dgm:t>
        <a:bodyPr/>
        <a:lstStyle/>
        <a:p>
          <a:endParaRPr lang="en-US" sz="2800" dirty="0">
            <a:latin typeface="Tahoma" pitchFamily="34" charset="0"/>
            <a:ea typeface="Tahoma" pitchFamily="34" charset="0"/>
            <a:cs typeface="Tahoma" pitchFamily="34" charset="0"/>
          </a:endParaRPr>
        </a:p>
      </dgm:t>
    </dgm:pt>
    <dgm:pt modelId="{4D5D203F-887F-4138-9520-1FD2EC70E70C}">
      <dgm:prSet phldrT="[Text]" custT="1"/>
      <dgm:spPr>
        <a:solidFill>
          <a:schemeClr val="accent3"/>
        </a:solidFill>
      </dgm:spPr>
      <dgm:t>
        <a:bodyPr/>
        <a:lstStyle/>
        <a:p>
          <a:r>
            <a:rPr lang="en-US" sz="2400" dirty="0" smtClean="0">
              <a:latin typeface="+mn-lt"/>
              <a:ea typeface="Tahoma" pitchFamily="34" charset="0"/>
              <a:cs typeface="Tahoma" pitchFamily="34" charset="0"/>
            </a:rPr>
            <a:t>Overrides</a:t>
          </a:r>
          <a:endParaRPr lang="en-US" sz="2400" dirty="0">
            <a:latin typeface="+mn-lt"/>
            <a:ea typeface="Tahoma" pitchFamily="34" charset="0"/>
            <a:cs typeface="Tahoma" pitchFamily="34" charset="0"/>
          </a:endParaRPr>
        </a:p>
      </dgm:t>
    </dgm:pt>
    <dgm:pt modelId="{A29928C2-CD79-449C-BE64-2C937325E1C6}" type="parTrans" cxnId="{E4817D3F-B1FB-4E07-B57A-461AAAAE565E}">
      <dgm:prSet/>
      <dgm:spPr/>
      <dgm:t>
        <a:bodyPr/>
        <a:lstStyle/>
        <a:p>
          <a:endParaRPr lang="en-US" sz="2800">
            <a:latin typeface="Tahoma" pitchFamily="34" charset="0"/>
            <a:ea typeface="Tahoma" pitchFamily="34" charset="0"/>
            <a:cs typeface="Tahoma" pitchFamily="34" charset="0"/>
          </a:endParaRPr>
        </a:p>
      </dgm:t>
    </dgm:pt>
    <dgm:pt modelId="{3276E772-8EC2-4E76-A725-BA7F1557FBEE}" type="sibTrans" cxnId="{E4817D3F-B1FB-4E07-B57A-461AAAAE565E}">
      <dgm:prSet/>
      <dgm:spPr>
        <a:solidFill>
          <a:schemeClr val="accent5"/>
        </a:solidFill>
      </dgm:spPr>
      <dgm:t>
        <a:bodyPr/>
        <a:lstStyle/>
        <a:p>
          <a:endParaRPr lang="en-US" sz="2800" dirty="0">
            <a:latin typeface="Tahoma" pitchFamily="34" charset="0"/>
            <a:ea typeface="Tahoma" pitchFamily="34" charset="0"/>
            <a:cs typeface="Tahoma" pitchFamily="34" charset="0"/>
          </a:endParaRPr>
        </a:p>
      </dgm:t>
    </dgm:pt>
    <dgm:pt modelId="{595832B7-CDAC-43C3-8563-9D28CD31F956}">
      <dgm:prSet phldrT="[Text]" custT="1"/>
      <dgm:spPr>
        <a:solidFill>
          <a:schemeClr val="accent1"/>
        </a:solidFill>
      </dgm:spPr>
      <dgm:t>
        <a:bodyPr/>
        <a:lstStyle/>
        <a:p>
          <a:r>
            <a:rPr lang="en-US" sz="2400" dirty="0" smtClean="0">
              <a:latin typeface="+mn-lt"/>
              <a:ea typeface="Tahoma" pitchFamily="34" charset="0"/>
              <a:cs typeface="Tahoma" pitchFamily="34" charset="0"/>
            </a:rPr>
            <a:t>Evaluation of Changes in Risk</a:t>
          </a:r>
          <a:endParaRPr lang="en-US" sz="2400" dirty="0">
            <a:latin typeface="+mn-lt"/>
            <a:ea typeface="Tahoma" pitchFamily="34" charset="0"/>
            <a:cs typeface="Tahoma" pitchFamily="34" charset="0"/>
          </a:endParaRPr>
        </a:p>
      </dgm:t>
    </dgm:pt>
    <dgm:pt modelId="{1EE8A38B-6546-4163-B23C-CC281077F0D3}" type="parTrans" cxnId="{AD1D0251-3AC5-4163-AED8-AEB7FF0691E9}">
      <dgm:prSet/>
      <dgm:spPr/>
      <dgm:t>
        <a:bodyPr/>
        <a:lstStyle/>
        <a:p>
          <a:endParaRPr lang="en-US"/>
        </a:p>
      </dgm:t>
    </dgm:pt>
    <dgm:pt modelId="{641EDA69-31DC-4F02-A4ED-20A1EB57158C}" type="sibTrans" cxnId="{AD1D0251-3AC5-4163-AED8-AEB7FF0691E9}">
      <dgm:prSet/>
      <dgm:spPr>
        <a:solidFill>
          <a:schemeClr val="accent5"/>
        </a:solidFill>
      </dgm:spPr>
      <dgm:t>
        <a:bodyPr/>
        <a:lstStyle/>
        <a:p>
          <a:endParaRPr lang="en-US" dirty="0"/>
        </a:p>
      </dgm:t>
    </dgm:pt>
    <dgm:pt modelId="{89591347-53AC-4D85-AFBD-41E7C90FA64F}">
      <dgm:prSet custT="1"/>
      <dgm:spPr>
        <a:solidFill>
          <a:schemeClr val="accent4"/>
        </a:solidFill>
      </dgm:spPr>
      <dgm:t>
        <a:bodyPr/>
        <a:lstStyle/>
        <a:p>
          <a:r>
            <a:rPr lang="en-US" sz="2400" dirty="0" smtClean="0"/>
            <a:t>Final Risk Level</a:t>
          </a:r>
          <a:endParaRPr lang="en-US" sz="2400" dirty="0"/>
        </a:p>
      </dgm:t>
    </dgm:pt>
    <dgm:pt modelId="{776E444D-63ED-4AEB-81C0-CFE8AC17268A}" type="parTrans" cxnId="{59C19ED8-8F4D-456E-977B-F643CF4E6893}">
      <dgm:prSet/>
      <dgm:spPr/>
      <dgm:t>
        <a:bodyPr/>
        <a:lstStyle/>
        <a:p>
          <a:endParaRPr lang="en-US"/>
        </a:p>
      </dgm:t>
    </dgm:pt>
    <dgm:pt modelId="{0DAF780B-5E4E-4FB5-9FF7-C43FD32DDD9E}" type="sibTrans" cxnId="{59C19ED8-8F4D-456E-977B-F643CF4E6893}">
      <dgm:prSet/>
      <dgm:spPr/>
      <dgm:t>
        <a:bodyPr/>
        <a:lstStyle/>
        <a:p>
          <a:endParaRPr lang="en-US"/>
        </a:p>
      </dgm:t>
    </dgm:pt>
    <dgm:pt modelId="{6956DA40-3FEA-4483-80CA-C6008ED9B95D}" type="pres">
      <dgm:prSet presAssocID="{92819D88-A9CB-4A37-937B-0A5B649F39F7}" presName="linearFlow" presStyleCnt="0">
        <dgm:presLayoutVars>
          <dgm:resizeHandles val="exact"/>
        </dgm:presLayoutVars>
      </dgm:prSet>
      <dgm:spPr/>
    </dgm:pt>
    <dgm:pt modelId="{3E118BB9-CC70-41E1-AA36-271136F284A4}" type="pres">
      <dgm:prSet presAssocID="{595832B7-CDAC-43C3-8563-9D28CD31F956}" presName="node" presStyleLbl="node1" presStyleIdx="0" presStyleCnt="4">
        <dgm:presLayoutVars>
          <dgm:bulletEnabled val="1"/>
        </dgm:presLayoutVars>
      </dgm:prSet>
      <dgm:spPr/>
      <dgm:t>
        <a:bodyPr/>
        <a:lstStyle/>
        <a:p>
          <a:endParaRPr lang="en-US"/>
        </a:p>
      </dgm:t>
    </dgm:pt>
    <dgm:pt modelId="{6D510FBB-51C6-485D-AA9A-C97FD09CBA7C}" type="pres">
      <dgm:prSet presAssocID="{641EDA69-31DC-4F02-A4ED-20A1EB57158C}" presName="sibTrans" presStyleLbl="sibTrans2D1" presStyleIdx="0" presStyleCnt="3"/>
      <dgm:spPr/>
      <dgm:t>
        <a:bodyPr/>
        <a:lstStyle/>
        <a:p>
          <a:endParaRPr lang="en-US"/>
        </a:p>
      </dgm:t>
    </dgm:pt>
    <dgm:pt modelId="{D67E8373-4AA7-4B7C-A8F5-74DB29E43F87}" type="pres">
      <dgm:prSet presAssocID="{641EDA69-31DC-4F02-A4ED-20A1EB57158C}" presName="connectorText" presStyleLbl="sibTrans2D1" presStyleIdx="0" presStyleCnt="3"/>
      <dgm:spPr/>
      <dgm:t>
        <a:bodyPr/>
        <a:lstStyle/>
        <a:p>
          <a:endParaRPr lang="en-US"/>
        </a:p>
      </dgm:t>
    </dgm:pt>
    <dgm:pt modelId="{5BD75FA5-1B27-4C58-BEEF-91C52388D619}" type="pres">
      <dgm:prSet presAssocID="{A5265C51-DD30-4A18-88AB-836F7F336820}" presName="node" presStyleLbl="node1" presStyleIdx="1" presStyleCnt="4">
        <dgm:presLayoutVars>
          <dgm:bulletEnabled val="1"/>
        </dgm:presLayoutVars>
      </dgm:prSet>
      <dgm:spPr/>
      <dgm:t>
        <a:bodyPr/>
        <a:lstStyle/>
        <a:p>
          <a:endParaRPr lang="en-US"/>
        </a:p>
      </dgm:t>
    </dgm:pt>
    <dgm:pt modelId="{4F014289-D550-4542-A27F-599263B75F2C}" type="pres">
      <dgm:prSet presAssocID="{43634D21-19C3-4C79-828D-922A8C2BE9B7}" presName="sibTrans" presStyleLbl="sibTrans2D1" presStyleIdx="1" presStyleCnt="3"/>
      <dgm:spPr/>
      <dgm:t>
        <a:bodyPr/>
        <a:lstStyle/>
        <a:p>
          <a:endParaRPr lang="en-US"/>
        </a:p>
      </dgm:t>
    </dgm:pt>
    <dgm:pt modelId="{A9DFFBF9-789D-4163-814D-6ADC22F8875A}" type="pres">
      <dgm:prSet presAssocID="{43634D21-19C3-4C79-828D-922A8C2BE9B7}" presName="connectorText" presStyleLbl="sibTrans2D1" presStyleIdx="1" presStyleCnt="3"/>
      <dgm:spPr/>
      <dgm:t>
        <a:bodyPr/>
        <a:lstStyle/>
        <a:p>
          <a:endParaRPr lang="en-US"/>
        </a:p>
      </dgm:t>
    </dgm:pt>
    <dgm:pt modelId="{FD27544E-1376-40A4-8342-2115F9C02FB3}" type="pres">
      <dgm:prSet presAssocID="{4D5D203F-887F-4138-9520-1FD2EC70E70C}" presName="node" presStyleLbl="node1" presStyleIdx="2" presStyleCnt="4">
        <dgm:presLayoutVars>
          <dgm:bulletEnabled val="1"/>
        </dgm:presLayoutVars>
      </dgm:prSet>
      <dgm:spPr/>
      <dgm:t>
        <a:bodyPr/>
        <a:lstStyle/>
        <a:p>
          <a:endParaRPr lang="en-US"/>
        </a:p>
      </dgm:t>
    </dgm:pt>
    <dgm:pt modelId="{016436E5-B582-4B09-8ACE-FCFD6CE257C2}" type="pres">
      <dgm:prSet presAssocID="{3276E772-8EC2-4E76-A725-BA7F1557FBEE}" presName="sibTrans" presStyleLbl="sibTrans2D1" presStyleIdx="2" presStyleCnt="3"/>
      <dgm:spPr/>
      <dgm:t>
        <a:bodyPr/>
        <a:lstStyle/>
        <a:p>
          <a:endParaRPr lang="en-US"/>
        </a:p>
      </dgm:t>
    </dgm:pt>
    <dgm:pt modelId="{47D9DB6A-E866-47DB-B8A7-4DB00369BD74}" type="pres">
      <dgm:prSet presAssocID="{3276E772-8EC2-4E76-A725-BA7F1557FBEE}" presName="connectorText" presStyleLbl="sibTrans2D1" presStyleIdx="2" presStyleCnt="3"/>
      <dgm:spPr/>
      <dgm:t>
        <a:bodyPr/>
        <a:lstStyle/>
        <a:p>
          <a:endParaRPr lang="en-US"/>
        </a:p>
      </dgm:t>
    </dgm:pt>
    <dgm:pt modelId="{86AF7AFF-71E3-487D-B50C-9BB93A00E7D1}" type="pres">
      <dgm:prSet presAssocID="{89591347-53AC-4D85-AFBD-41E7C90FA64F}" presName="node" presStyleLbl="node1" presStyleIdx="3" presStyleCnt="4" custLinFactNeighborY="538">
        <dgm:presLayoutVars>
          <dgm:bulletEnabled val="1"/>
        </dgm:presLayoutVars>
      </dgm:prSet>
      <dgm:spPr/>
      <dgm:t>
        <a:bodyPr/>
        <a:lstStyle/>
        <a:p>
          <a:endParaRPr lang="en-US"/>
        </a:p>
      </dgm:t>
    </dgm:pt>
  </dgm:ptLst>
  <dgm:cxnLst>
    <dgm:cxn modelId="{967BEB93-3B63-4269-B0BC-1315E4288CB4}" srcId="{92819D88-A9CB-4A37-937B-0A5B649F39F7}" destId="{A5265C51-DD30-4A18-88AB-836F7F336820}" srcOrd="1" destOrd="0" parTransId="{2CA19FA3-91FF-4E11-92F2-CF429D398EAA}" sibTransId="{43634D21-19C3-4C79-828D-922A8C2BE9B7}"/>
    <dgm:cxn modelId="{DFFD5278-D1CA-4648-8568-D3BB49AA25A5}" type="presOf" srcId="{4D5D203F-887F-4138-9520-1FD2EC70E70C}" destId="{FD27544E-1376-40A4-8342-2115F9C02FB3}" srcOrd="0" destOrd="0" presId="urn:microsoft.com/office/officeart/2005/8/layout/process2"/>
    <dgm:cxn modelId="{59C19ED8-8F4D-456E-977B-F643CF4E6893}" srcId="{92819D88-A9CB-4A37-937B-0A5B649F39F7}" destId="{89591347-53AC-4D85-AFBD-41E7C90FA64F}" srcOrd="3" destOrd="0" parTransId="{776E444D-63ED-4AEB-81C0-CFE8AC17268A}" sibTransId="{0DAF780B-5E4E-4FB5-9FF7-C43FD32DDD9E}"/>
    <dgm:cxn modelId="{E9657DD5-903D-4673-951A-9783EBF0CEF2}" type="presOf" srcId="{3276E772-8EC2-4E76-A725-BA7F1557FBEE}" destId="{47D9DB6A-E866-47DB-B8A7-4DB00369BD74}" srcOrd="1" destOrd="0" presId="urn:microsoft.com/office/officeart/2005/8/layout/process2"/>
    <dgm:cxn modelId="{E4817D3F-B1FB-4E07-B57A-461AAAAE565E}" srcId="{92819D88-A9CB-4A37-937B-0A5B649F39F7}" destId="{4D5D203F-887F-4138-9520-1FD2EC70E70C}" srcOrd="2" destOrd="0" parTransId="{A29928C2-CD79-449C-BE64-2C937325E1C6}" sibTransId="{3276E772-8EC2-4E76-A725-BA7F1557FBEE}"/>
    <dgm:cxn modelId="{AD1D0251-3AC5-4163-AED8-AEB7FF0691E9}" srcId="{92819D88-A9CB-4A37-937B-0A5B649F39F7}" destId="{595832B7-CDAC-43C3-8563-9D28CD31F956}" srcOrd="0" destOrd="0" parTransId="{1EE8A38B-6546-4163-B23C-CC281077F0D3}" sibTransId="{641EDA69-31DC-4F02-A4ED-20A1EB57158C}"/>
    <dgm:cxn modelId="{0224A483-6B82-4BAE-BDB6-322D103CABB7}" type="presOf" srcId="{92819D88-A9CB-4A37-937B-0A5B649F39F7}" destId="{6956DA40-3FEA-4483-80CA-C6008ED9B95D}" srcOrd="0" destOrd="0" presId="urn:microsoft.com/office/officeart/2005/8/layout/process2"/>
    <dgm:cxn modelId="{26476B7B-7824-4BCC-BD74-F0533436E518}" type="presOf" srcId="{43634D21-19C3-4C79-828D-922A8C2BE9B7}" destId="{A9DFFBF9-789D-4163-814D-6ADC22F8875A}" srcOrd="1" destOrd="0" presId="urn:microsoft.com/office/officeart/2005/8/layout/process2"/>
    <dgm:cxn modelId="{B1B90566-9C25-4C52-8795-44D6AC7AA441}" type="presOf" srcId="{89591347-53AC-4D85-AFBD-41E7C90FA64F}" destId="{86AF7AFF-71E3-487D-B50C-9BB93A00E7D1}" srcOrd="0" destOrd="0" presId="urn:microsoft.com/office/officeart/2005/8/layout/process2"/>
    <dgm:cxn modelId="{A6BB9C33-EE1A-4CE5-BE22-177F94A60E29}" type="presOf" srcId="{A5265C51-DD30-4A18-88AB-836F7F336820}" destId="{5BD75FA5-1B27-4C58-BEEF-91C52388D619}" srcOrd="0" destOrd="0" presId="urn:microsoft.com/office/officeart/2005/8/layout/process2"/>
    <dgm:cxn modelId="{EF5B9B21-E84A-4985-9F28-7CFA6CA4E1B6}" type="presOf" srcId="{641EDA69-31DC-4F02-A4ED-20A1EB57158C}" destId="{6D510FBB-51C6-485D-AA9A-C97FD09CBA7C}" srcOrd="0" destOrd="0" presId="urn:microsoft.com/office/officeart/2005/8/layout/process2"/>
    <dgm:cxn modelId="{651E4CB7-2559-49CA-A524-A503816FE3F0}" type="presOf" srcId="{43634D21-19C3-4C79-828D-922A8C2BE9B7}" destId="{4F014289-D550-4542-A27F-599263B75F2C}" srcOrd="0" destOrd="0" presId="urn:microsoft.com/office/officeart/2005/8/layout/process2"/>
    <dgm:cxn modelId="{520EA716-15F5-4474-AEF6-34167F3FFF03}" type="presOf" srcId="{641EDA69-31DC-4F02-A4ED-20A1EB57158C}" destId="{D67E8373-4AA7-4B7C-A8F5-74DB29E43F87}" srcOrd="1" destOrd="0" presId="urn:microsoft.com/office/officeart/2005/8/layout/process2"/>
    <dgm:cxn modelId="{35BCEC8D-C691-4D1F-8E4F-04B602F160C2}" type="presOf" srcId="{3276E772-8EC2-4E76-A725-BA7F1557FBEE}" destId="{016436E5-B582-4B09-8ACE-FCFD6CE257C2}" srcOrd="0" destOrd="0" presId="urn:microsoft.com/office/officeart/2005/8/layout/process2"/>
    <dgm:cxn modelId="{FA306D85-5F23-4FA6-894C-DD770CB55583}" type="presOf" srcId="{595832B7-CDAC-43C3-8563-9D28CD31F956}" destId="{3E118BB9-CC70-41E1-AA36-271136F284A4}" srcOrd="0" destOrd="0" presId="urn:microsoft.com/office/officeart/2005/8/layout/process2"/>
    <dgm:cxn modelId="{76776913-21C8-487C-B259-50A9E8E82298}" type="presParOf" srcId="{6956DA40-3FEA-4483-80CA-C6008ED9B95D}" destId="{3E118BB9-CC70-41E1-AA36-271136F284A4}" srcOrd="0" destOrd="0" presId="urn:microsoft.com/office/officeart/2005/8/layout/process2"/>
    <dgm:cxn modelId="{C27DD4BD-471F-4930-875B-FE322D8606CF}" type="presParOf" srcId="{6956DA40-3FEA-4483-80CA-C6008ED9B95D}" destId="{6D510FBB-51C6-485D-AA9A-C97FD09CBA7C}" srcOrd="1" destOrd="0" presId="urn:microsoft.com/office/officeart/2005/8/layout/process2"/>
    <dgm:cxn modelId="{90C6B459-2EC5-4AE5-8B11-907D3D06B8B6}" type="presParOf" srcId="{6D510FBB-51C6-485D-AA9A-C97FD09CBA7C}" destId="{D67E8373-4AA7-4B7C-A8F5-74DB29E43F87}" srcOrd="0" destOrd="0" presId="urn:microsoft.com/office/officeart/2005/8/layout/process2"/>
    <dgm:cxn modelId="{7D474497-3E5D-460F-A556-FC110E564006}" type="presParOf" srcId="{6956DA40-3FEA-4483-80CA-C6008ED9B95D}" destId="{5BD75FA5-1B27-4C58-BEEF-91C52388D619}" srcOrd="2" destOrd="0" presId="urn:microsoft.com/office/officeart/2005/8/layout/process2"/>
    <dgm:cxn modelId="{9F7E4644-4DA5-4F6B-94BD-0DBC5F23F0B1}" type="presParOf" srcId="{6956DA40-3FEA-4483-80CA-C6008ED9B95D}" destId="{4F014289-D550-4542-A27F-599263B75F2C}" srcOrd="3" destOrd="0" presId="urn:microsoft.com/office/officeart/2005/8/layout/process2"/>
    <dgm:cxn modelId="{761CF58A-5422-4522-93FC-A2F4211919B5}" type="presParOf" srcId="{4F014289-D550-4542-A27F-599263B75F2C}" destId="{A9DFFBF9-789D-4163-814D-6ADC22F8875A}" srcOrd="0" destOrd="0" presId="urn:microsoft.com/office/officeart/2005/8/layout/process2"/>
    <dgm:cxn modelId="{CB421DD8-F2F7-4DBE-B685-8AD35F743F8A}" type="presParOf" srcId="{6956DA40-3FEA-4483-80CA-C6008ED9B95D}" destId="{FD27544E-1376-40A4-8342-2115F9C02FB3}" srcOrd="4" destOrd="0" presId="urn:microsoft.com/office/officeart/2005/8/layout/process2"/>
    <dgm:cxn modelId="{F9A137E8-0165-4697-9863-7F40835EF7F4}" type="presParOf" srcId="{6956DA40-3FEA-4483-80CA-C6008ED9B95D}" destId="{016436E5-B582-4B09-8ACE-FCFD6CE257C2}" srcOrd="5" destOrd="0" presId="urn:microsoft.com/office/officeart/2005/8/layout/process2"/>
    <dgm:cxn modelId="{5F938856-2EC4-4E87-B6EB-9FCD504DE7A9}" type="presParOf" srcId="{016436E5-B582-4B09-8ACE-FCFD6CE257C2}" destId="{47D9DB6A-E866-47DB-B8A7-4DB00369BD74}" srcOrd="0" destOrd="0" presId="urn:microsoft.com/office/officeart/2005/8/layout/process2"/>
    <dgm:cxn modelId="{2EFD99B5-51A3-4FD1-8BE2-F6EBC17C27C2}" type="presParOf" srcId="{6956DA40-3FEA-4483-80CA-C6008ED9B95D}" destId="{86AF7AFF-71E3-487D-B50C-9BB93A00E7D1}"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A52ADF-BD29-4685-971A-734F3B5EEB96}" type="datetimeFigureOut">
              <a:rPr lang="en-US" smtClean="0"/>
              <a:t>11/16/2015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374D7-CAFD-4693-8D4F-36A49B5BC059}" type="slidenum">
              <a:rPr lang="en-US" smtClean="0"/>
              <a:t>‹#›</a:t>
            </a:fld>
            <a:endParaRPr lang="en-US"/>
          </a:p>
        </p:txBody>
      </p:sp>
    </p:spTree>
    <p:extLst>
      <p:ext uri="{BB962C8B-B14F-4D97-AF65-F5344CB8AC3E}">
        <p14:creationId xmlns:p14="http://schemas.microsoft.com/office/powerpoint/2010/main" val="492879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As a reminder, the family risk reassessment is an assessment completed at regular periods in the case review process and is designed for in-home cases.</a:t>
            </a:r>
          </a:p>
          <a:p>
            <a:pPr>
              <a:spcBef>
                <a:spcPts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defTabSz="912441">
              <a:spcBef>
                <a:spcPts val="0"/>
              </a:spcBef>
              <a:defRPr/>
            </a:pPr>
            <a:r>
              <a:rPr lang="en-US" dirty="0">
                <a:latin typeface="Verdana" panose="020B0604030504040204" pitchFamily="34" charset="0"/>
                <a:ea typeface="Verdana" panose="020B0604030504040204" pitchFamily="34" charset="0"/>
                <a:cs typeface="Verdana" panose="020B0604030504040204" pitchFamily="34" charset="0"/>
              </a:rPr>
              <a:t>Reassessments provide an opportunity to measure progress and make decisions about whether to close a case or continue to provide services. If the case will remain open, the new risk level guides the continuing service intensity according to contact guidelines.</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defTabSz="931669">
              <a:spcBef>
                <a:spcPts val="0"/>
              </a:spcBef>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A7E0AFB-9A70-451E-8986-53CF6C94FDC1}" type="slidenum">
              <a:rPr lang="en-US" sz="1100">
                <a:solidFill>
                  <a:srgbClr val="000000"/>
                </a:solidFill>
                <a:latin typeface="Verdana" panose="020B0604030504040204" pitchFamily="34" charset="0"/>
                <a:ea typeface="Verdana" panose="020B0604030504040204" pitchFamily="34" charset="0"/>
                <a:cs typeface="Verdana" panose="020B0604030504040204" pitchFamily="34" charset="0"/>
              </a:rPr>
              <a:pPr/>
              <a:t>2</a:t>
            </a:fld>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8716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12441">
              <a:spcBef>
                <a:spcPts val="0"/>
              </a:spcBef>
              <a:defRPr/>
            </a:pPr>
            <a:r>
              <a:rPr lang="en-US" dirty="0">
                <a:latin typeface="Verdana" panose="020B0604030504040204" pitchFamily="34" charset="0"/>
                <a:ea typeface="Verdana" panose="020B0604030504040204" pitchFamily="34" charset="0"/>
                <a:cs typeface="Verdana" panose="020B0604030504040204" pitchFamily="34" charset="0"/>
              </a:rPr>
              <a:t>The reassessment begins with the risk reassessment tool. This tool includes several of the items from the initial risk assessment tool and adds questions related to progress toward the case plan goals. The information is focused on what is important for deciding whether or not to close the case at this time.</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25247304-57D7-438A-BE02-671ED1C5BF3A}" type="slidenum">
              <a:rPr lang="en-US" altLang="en-US" sz="1100">
                <a:solidFill>
                  <a:srgbClr val="000000"/>
                </a:solidFill>
                <a:latin typeface="Verdana" panose="020B0604030504040204" pitchFamily="34" charset="0"/>
                <a:ea typeface="Verdana" panose="020B0604030504040204" pitchFamily="34" charset="0"/>
                <a:cs typeface="Verdana" panose="020B0604030504040204" pitchFamily="34" charset="0"/>
              </a:rPr>
              <a:pPr/>
              <a:t>3</a:t>
            </a:fld>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58987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257300" y="76200"/>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152400" y="3675066"/>
            <a:ext cx="7010400" cy="42634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Let’s briefly look at the components of the </a:t>
            </a:r>
            <a:r>
              <a:rPr lang="en-US" altLang="en-US" dirty="0" smtClean="0">
                <a:latin typeface="Verdana" panose="020B0604030504040204" pitchFamily="34" charset="0"/>
                <a:ea typeface="Verdana" panose="020B0604030504040204" pitchFamily="34" charset="0"/>
                <a:cs typeface="Verdana" panose="020B0604030504040204" pitchFamily="34" charset="0"/>
              </a:rPr>
              <a:t>family risk reassessment.</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The family risk reassessment includes some risk factors that were on the original SDM® risk assessment and also includes items related to the progress the family is making </a:t>
            </a:r>
            <a:r>
              <a:rPr lang="en-US" altLang="en-US" dirty="0" smtClean="0">
                <a:latin typeface="Verdana" panose="020B0604030504040204" pitchFamily="34" charset="0"/>
                <a:ea typeface="Verdana" panose="020B0604030504040204" pitchFamily="34" charset="0"/>
                <a:cs typeface="Verdana" panose="020B0604030504040204" pitchFamily="34" charset="0"/>
              </a:rPr>
              <a:t>toward </a:t>
            </a:r>
            <a:r>
              <a:rPr lang="en-US" altLang="en-US" dirty="0">
                <a:latin typeface="Verdana" panose="020B0604030504040204" pitchFamily="34" charset="0"/>
                <a:ea typeface="Verdana" panose="020B0604030504040204" pitchFamily="34" charset="0"/>
                <a:cs typeface="Verdana" panose="020B0604030504040204" pitchFamily="34" charset="0"/>
              </a:rPr>
              <a:t>their service plan goals as well as behavioral changes</a:t>
            </a:r>
            <a:r>
              <a:rPr lang="en-US" altLang="en-US" dirty="0" smtClean="0">
                <a:latin typeface="Verdana" panose="020B0604030504040204" pitchFamily="34" charset="0"/>
                <a:ea typeface="Verdana" panose="020B0604030504040204" pitchFamily="34" charset="0"/>
                <a:cs typeface="Verdana" panose="020B0604030504040204" pitchFamily="34" charset="0"/>
              </a:rPr>
              <a:t>. The </a:t>
            </a:r>
            <a:r>
              <a:rPr lang="en-US" altLang="en-US" dirty="0">
                <a:latin typeface="Verdana" panose="020B0604030504040204" pitchFamily="34" charset="0"/>
                <a:ea typeface="Verdana" panose="020B0604030504040204" pitchFamily="34" charset="0"/>
                <a:cs typeface="Verdana" panose="020B0604030504040204" pitchFamily="34" charset="0"/>
              </a:rPr>
              <a:t>outcome of this assessment is a new risk level that helps the social worker decide if the case should remain open or if the case can be closed</a:t>
            </a:r>
            <a:r>
              <a:rPr lang="en-US" altLang="en-US" dirty="0" smtClean="0">
                <a:latin typeface="Verdana" panose="020B0604030504040204" pitchFamily="34" charset="0"/>
                <a:ea typeface="Verdana" panose="020B0604030504040204" pitchFamily="34" charset="0"/>
                <a:cs typeface="Verdana" panose="020B0604030504040204" pitchFamily="34" charset="0"/>
              </a:rPr>
              <a:t>. </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defRPr/>
            </a:pPr>
            <a:r>
              <a:rPr lang="en-US" dirty="0">
                <a:latin typeface="Verdana" panose="020B0604030504040204" pitchFamily="34" charset="0"/>
                <a:ea typeface="Verdana" panose="020B0604030504040204" pitchFamily="34" charset="0"/>
                <a:cs typeface="Verdana" panose="020B0604030504040204" pitchFamily="34" charset="0"/>
              </a:rPr>
              <a:t>Research has demonstrated that for reassessment, a single index best categorizes risk for future maltreatment. Unlike the initial risk assessment that contains separate indices for neglect and abuse, the risk reassessment </a:t>
            </a:r>
            <a:r>
              <a:rPr lang="en-US" dirty="0" smtClean="0">
                <a:latin typeface="Verdana" panose="020B0604030504040204" pitchFamily="34" charset="0"/>
                <a:ea typeface="Verdana" panose="020B0604030504040204" pitchFamily="34" charset="0"/>
                <a:cs typeface="Verdana" panose="020B0604030504040204" pitchFamily="34" charset="0"/>
              </a:rPr>
              <a:t>has only </a:t>
            </a:r>
            <a:r>
              <a:rPr lang="en-US" dirty="0">
                <a:latin typeface="Verdana" panose="020B0604030504040204" pitchFamily="34" charset="0"/>
                <a:ea typeface="Verdana" panose="020B0604030504040204" pitchFamily="34" charset="0"/>
                <a:cs typeface="Verdana" panose="020B0604030504040204" pitchFamily="34" charset="0"/>
              </a:rPr>
              <a:t>one risk index.</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R1 refers to investigations prior to the investigation that led to the case opening. It can </a:t>
            </a:r>
            <a:r>
              <a:rPr lang="en-US" dirty="0" smtClean="0">
                <a:latin typeface="Verdana" panose="020B0604030504040204" pitchFamily="34" charset="0"/>
                <a:ea typeface="Verdana" panose="020B0604030504040204" pitchFamily="34" charset="0"/>
                <a:cs typeface="Verdana" panose="020B0604030504040204" pitchFamily="34" charset="0"/>
              </a:rPr>
              <a:t>change only if </a:t>
            </a:r>
            <a:r>
              <a:rPr lang="en-US" dirty="0">
                <a:latin typeface="Verdana" panose="020B0604030504040204" pitchFamily="34" charset="0"/>
                <a:ea typeface="Verdana" panose="020B0604030504040204" pitchFamily="34" charset="0"/>
                <a:cs typeface="Verdana" panose="020B0604030504040204" pitchFamily="34" charset="0"/>
              </a:rPr>
              <a:t>the worker learned about past history that was not known when the investigation </a:t>
            </a:r>
            <a:r>
              <a:rPr lang="en-US" dirty="0" smtClean="0">
                <a:latin typeface="Verdana" panose="020B0604030504040204" pitchFamily="34" charset="0"/>
                <a:ea typeface="Verdana" panose="020B0604030504040204" pitchFamily="34" charset="0"/>
                <a:cs typeface="Verdana" panose="020B0604030504040204" pitchFamily="34" charset="0"/>
              </a:rPr>
              <a:t>initially was conducted</a:t>
            </a:r>
            <a:r>
              <a:rPr lang="en-US" dirty="0">
                <a:latin typeface="Verdana" panose="020B0604030504040204" pitchFamily="34" charset="0"/>
                <a:ea typeface="Verdana" panose="020B0604030504040204" pitchFamily="34" charset="0"/>
                <a:cs typeface="Verdana" panose="020B0604030504040204" pitchFamily="34" charset="0"/>
              </a:rPr>
              <a:t>.</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R2 refers to services prior to the current case opening. Again, this can </a:t>
            </a:r>
            <a:r>
              <a:rPr lang="en-US" dirty="0" smtClean="0">
                <a:latin typeface="Verdana" panose="020B0604030504040204" pitchFamily="34" charset="0"/>
                <a:ea typeface="Verdana" panose="020B0604030504040204" pitchFamily="34" charset="0"/>
                <a:cs typeface="Verdana" panose="020B0604030504040204" pitchFamily="34" charset="0"/>
              </a:rPr>
              <a:t>change only if </a:t>
            </a:r>
            <a:r>
              <a:rPr lang="en-US" dirty="0">
                <a:latin typeface="Verdana" panose="020B0604030504040204" pitchFamily="34" charset="0"/>
                <a:ea typeface="Verdana" panose="020B0604030504040204" pitchFamily="34" charset="0"/>
                <a:cs typeface="Verdana" panose="020B0604030504040204" pitchFamily="34" charset="0"/>
              </a:rPr>
              <a:t>new information has surfaced.</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R3 can </a:t>
            </a:r>
            <a:r>
              <a:rPr lang="en-US" dirty="0" smtClean="0">
                <a:latin typeface="Verdana" panose="020B0604030504040204" pitchFamily="34" charset="0"/>
                <a:ea typeface="Verdana" panose="020B0604030504040204" pitchFamily="34" charset="0"/>
                <a:cs typeface="Verdana" panose="020B0604030504040204" pitchFamily="34" charset="0"/>
              </a:rPr>
              <a:t>change only if </a:t>
            </a:r>
            <a:r>
              <a:rPr lang="en-US" dirty="0">
                <a:latin typeface="Verdana" panose="020B0604030504040204" pitchFamily="34" charset="0"/>
                <a:ea typeface="Verdana" panose="020B0604030504040204" pitchFamily="34" charset="0"/>
                <a:cs typeface="Verdana" panose="020B0604030504040204" pitchFamily="34" charset="0"/>
              </a:rPr>
              <a:t>new information has surfaced.</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R4 can change if a child’s condition changes, information about a child’s condition changes, or if a child is no longer included in the household (i.e., if all children are now home except one child who no longer has reunification as a permanency goal).</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All remaining items, except R8, refer only to events/conditions that have occurred since the last assessment/reassessment.</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R10 evaluates progress toward case plan goals. Remember what we said this </a:t>
            </a:r>
            <a:r>
              <a:rPr lang="en-US" dirty="0" smtClean="0">
                <a:latin typeface="Verdana" panose="020B0604030504040204" pitchFamily="34" charset="0"/>
                <a:ea typeface="Verdana" panose="020B0604030504040204" pitchFamily="34" charset="0"/>
                <a:cs typeface="Verdana" panose="020B0604030504040204" pitchFamily="34" charset="0"/>
              </a:rPr>
              <a:t>morning:</a:t>
            </a:r>
            <a:r>
              <a:rPr lang="en-US" baseline="0" dirty="0" smtClean="0">
                <a:latin typeface="Verdana" panose="020B0604030504040204" pitchFamily="34" charset="0"/>
                <a:ea typeface="Verdana" panose="020B0604030504040204" pitchFamily="34" charset="0"/>
                <a:cs typeface="Verdana" panose="020B0604030504040204" pitchFamily="34" charset="0"/>
              </a:rPr>
              <a:t> T</a:t>
            </a:r>
            <a:r>
              <a:rPr lang="en-US" dirty="0" smtClean="0">
                <a:latin typeface="Verdana" panose="020B0604030504040204" pitchFamily="34" charset="0"/>
                <a:ea typeface="Verdana" panose="020B0604030504040204" pitchFamily="34" charset="0"/>
                <a:cs typeface="Verdana" panose="020B0604030504040204" pitchFamily="34" charset="0"/>
              </a:rPr>
              <a:t>he </a:t>
            </a:r>
            <a:r>
              <a:rPr lang="en-US" dirty="0">
                <a:latin typeface="Verdana" panose="020B0604030504040204" pitchFamily="34" charset="0"/>
                <a:ea typeface="Verdana" panose="020B0604030504040204" pitchFamily="34" charset="0"/>
                <a:cs typeface="Verdana" panose="020B0604030504040204" pitchFamily="34" charset="0"/>
              </a:rPr>
              <a:t>better the case plan, the easier to evaluate progress. For R10, look at the goals and objectives of the plan and consider how far the caregivers have come toward meeting them. If there are two caregivers, score the one with the least progress. </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Clearly, this is a discussion you should be having with the family.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Policy overrides are identical to the original risk tool and result in an override to very high. These conditions would have to have occurred since the last assessment to be included. That is, if the initial risk tool noted that there was a prior child death, do not override the reassessment to very high based on child death unless there has been an additional death during this period.</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A discretionary override may now adjust the risk level up or down one level. If you are trained in practice model strategies, think about “actions of protection” as a way to decide whether an override to a lower risk level is supported. If the caregiver has demonstrated actions of protection that mitigate the danger, and has done so over time, then an override may be supported.</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After you have determined the final risk level, you will arrive at a recommended action: to continue services or to close the case. The worker does have the option of making a decision that is different from the recommended action, but in such cases, a reason for this decision must be recorded.</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Only cases in which ALL children are in the home use this reassessment. If one or more children in the family are in out-of-home care, then ALL children are assessed using the reunification reassessment.</a:t>
            </a: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25247304-57D7-438A-BE02-671ED1C5BF3A}" type="slidenum">
              <a:rPr lang="en-US" altLang="en-US" smtClean="0">
                <a:solidFill>
                  <a:srgbClr val="000000"/>
                </a:solidFill>
              </a:rPr>
              <a:pPr/>
              <a:t>4</a:t>
            </a:fld>
            <a:endParaRPr lang="en-US" altLang="en-US" dirty="0">
              <a:solidFill>
                <a:srgbClr val="000000"/>
              </a:solidFill>
            </a:endParaRPr>
          </a:p>
        </p:txBody>
      </p:sp>
    </p:spTree>
    <p:extLst>
      <p:ext uri="{BB962C8B-B14F-4D97-AF65-F5344CB8AC3E}">
        <p14:creationId xmlns:p14="http://schemas.microsoft.com/office/powerpoint/2010/main" val="904811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374D7-CAFD-4693-8D4F-36A49B5BC059}" type="slidenum">
              <a:rPr lang="en-US" smtClean="0"/>
              <a:t>7</a:t>
            </a:fld>
            <a:endParaRPr lang="en-US"/>
          </a:p>
        </p:txBody>
      </p:sp>
    </p:spTree>
    <p:extLst>
      <p:ext uri="{BB962C8B-B14F-4D97-AF65-F5344CB8AC3E}">
        <p14:creationId xmlns:p14="http://schemas.microsoft.com/office/powerpoint/2010/main" val="517687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After completion of the </a:t>
            </a:r>
            <a:r>
              <a:rPr lang="en-US" dirty="0" smtClean="0">
                <a:latin typeface="Verdana" panose="020B0604030504040204" pitchFamily="34" charset="0"/>
                <a:ea typeface="Verdana" panose="020B0604030504040204" pitchFamily="34" charset="0"/>
                <a:cs typeface="Verdana" panose="020B0604030504040204" pitchFamily="34" charset="0"/>
              </a:rPr>
              <a:t>reunification </a:t>
            </a:r>
            <a:r>
              <a:rPr lang="en-US" dirty="0">
                <a:latin typeface="Verdana" panose="020B0604030504040204" pitchFamily="34" charset="0"/>
                <a:ea typeface="Verdana" panose="020B0604030504040204" pitchFamily="34" charset="0"/>
                <a:cs typeface="Verdana" panose="020B0604030504040204" pitchFamily="34" charset="0"/>
              </a:rPr>
              <a:t>r</a:t>
            </a:r>
            <a:r>
              <a:rPr lang="en-US" dirty="0" smtClean="0">
                <a:latin typeface="Verdana" panose="020B0604030504040204" pitchFamily="34" charset="0"/>
                <a:ea typeface="Verdana" panose="020B0604030504040204" pitchFamily="34" charset="0"/>
                <a:cs typeface="Verdana" panose="020B0604030504040204" pitchFamily="34" charset="0"/>
              </a:rPr>
              <a:t>eassessment </a:t>
            </a:r>
            <a:r>
              <a:rPr lang="en-US" dirty="0">
                <a:latin typeface="Verdana" panose="020B0604030504040204" pitchFamily="34" charset="0"/>
                <a:ea typeface="Verdana" panose="020B0604030504040204" pitchFamily="34" charset="0"/>
                <a:cs typeface="Verdana" panose="020B0604030504040204" pitchFamily="34" charset="0"/>
              </a:rPr>
              <a:t>and before your case plan is updated, </a:t>
            </a:r>
            <a:r>
              <a:rPr lang="en-US" dirty="0" smtClean="0">
                <a:latin typeface="Verdana" panose="020B0604030504040204" pitchFamily="34" charset="0"/>
                <a:ea typeface="Verdana" panose="020B0604030504040204" pitchFamily="34" charset="0"/>
                <a:cs typeface="Verdana" panose="020B0604030504040204" pitchFamily="34" charset="0"/>
              </a:rPr>
              <a:t>complete </a:t>
            </a:r>
            <a:r>
              <a:rPr lang="en-US" dirty="0">
                <a:latin typeface="Verdana" panose="020B0604030504040204" pitchFamily="34" charset="0"/>
                <a:ea typeface="Verdana" panose="020B0604030504040204" pitchFamily="34" charset="0"/>
                <a:cs typeface="Verdana" panose="020B0604030504040204" pitchFamily="34" charset="0"/>
              </a:rPr>
              <a:t>a new FSNA to inform the updated case plan</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err="1" smtClean="0">
                <a:latin typeface="Verdana" panose="020B0604030504040204" pitchFamily="34" charset="0"/>
                <a:ea typeface="Verdana" panose="020B0604030504040204" pitchFamily="34" charset="0"/>
                <a:cs typeface="Verdana" panose="020B0604030504040204" pitchFamily="34" charset="0"/>
              </a:rPr>
              <a:t>WebSDM</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will provide you with a reminder.</a:t>
            </a:r>
          </a:p>
        </p:txBody>
      </p:sp>
      <p:sp>
        <p:nvSpPr>
          <p:cNvPr id="4" name="Slide Number Placeholder 3"/>
          <p:cNvSpPr>
            <a:spLocks noGrp="1"/>
          </p:cNvSpPr>
          <p:nvPr>
            <p:ph type="sldNum" sz="quarter" idx="10"/>
          </p:nvPr>
        </p:nvSpPr>
        <p:spPr/>
        <p:txBody>
          <a:bodyPr/>
          <a:lstStyle/>
          <a:p>
            <a:fld id="{25247304-57D7-438A-BE02-671ED1C5BF3A}" type="slidenum">
              <a:rPr lang="en-US" altLang="en-US" sz="1100">
                <a:solidFill>
                  <a:srgbClr val="000000"/>
                </a:solidFill>
                <a:latin typeface="Verdana" panose="020B0604030504040204" pitchFamily="34" charset="0"/>
                <a:ea typeface="Verdana" panose="020B0604030504040204" pitchFamily="34" charset="0"/>
                <a:cs typeface="Verdana" panose="020B0604030504040204" pitchFamily="34" charset="0"/>
              </a:rPr>
              <a:pPr/>
              <a:t>8</a:t>
            </a:fld>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70479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When a decision to close a case is documented in the </a:t>
            </a:r>
            <a:r>
              <a:rPr lang="en-US" dirty="0" smtClean="0">
                <a:latin typeface="Verdana" panose="020B0604030504040204" pitchFamily="34" charset="0"/>
                <a:ea typeface="Verdana" panose="020B0604030504040204" pitchFamily="34" charset="0"/>
                <a:cs typeface="Verdana" panose="020B0604030504040204" pitchFamily="34" charset="0"/>
              </a:rPr>
              <a:t>risk </a:t>
            </a:r>
            <a:r>
              <a:rPr lang="en-US" dirty="0">
                <a:latin typeface="Verdana" panose="020B0604030504040204" pitchFamily="34" charset="0"/>
                <a:ea typeface="Verdana" panose="020B0604030504040204" pitchFamily="34" charset="0"/>
                <a:cs typeface="Verdana" panose="020B0604030504040204" pitchFamily="34" charset="0"/>
              </a:rPr>
              <a:t>r</a:t>
            </a:r>
            <a:r>
              <a:rPr lang="en-US" dirty="0" smtClean="0">
                <a:latin typeface="Verdana" panose="020B0604030504040204" pitchFamily="34" charset="0"/>
                <a:ea typeface="Verdana" panose="020B0604030504040204" pitchFamily="34" charset="0"/>
                <a:cs typeface="Verdana" panose="020B0604030504040204" pitchFamily="34" charset="0"/>
              </a:rPr>
              <a:t>eassessment </a:t>
            </a:r>
            <a:r>
              <a:rPr lang="en-US" dirty="0">
                <a:latin typeface="Verdana" panose="020B0604030504040204" pitchFamily="34" charset="0"/>
                <a:ea typeface="Verdana" panose="020B0604030504040204" pitchFamily="34" charset="0"/>
                <a:cs typeface="Verdana" panose="020B0604030504040204" pitchFamily="34" charset="0"/>
              </a:rPr>
              <a:t>tool, WebSDM will prompt you </a:t>
            </a:r>
            <a:r>
              <a:rPr lang="en-US" dirty="0" smtClean="0">
                <a:latin typeface="Verdana" panose="020B0604030504040204" pitchFamily="34" charset="0"/>
                <a:ea typeface="Verdana" panose="020B0604030504040204" pitchFamily="34" charset="0"/>
                <a:cs typeface="Verdana" panose="020B0604030504040204" pitchFamily="34" charset="0"/>
              </a:rPr>
              <a:t>automatically to </a:t>
            </a:r>
            <a:r>
              <a:rPr lang="en-US" dirty="0">
                <a:latin typeface="Verdana" panose="020B0604030504040204" pitchFamily="34" charset="0"/>
                <a:ea typeface="Verdana" panose="020B0604030504040204" pitchFamily="34" charset="0"/>
                <a:cs typeface="Verdana" panose="020B0604030504040204" pitchFamily="34" charset="0"/>
              </a:rPr>
              <a:t>complete a </a:t>
            </a:r>
            <a:r>
              <a:rPr lang="en-US" dirty="0" smtClean="0">
                <a:latin typeface="Verdana" panose="020B0604030504040204" pitchFamily="34" charset="0"/>
                <a:ea typeface="Verdana" panose="020B0604030504040204" pitchFamily="34" charset="0"/>
                <a:cs typeface="Verdana" panose="020B0604030504040204" pitchFamily="34" charset="0"/>
              </a:rPr>
              <a:t>case-closing </a:t>
            </a:r>
            <a:r>
              <a:rPr lang="en-US" dirty="0">
                <a:latin typeface="Verdana" panose="020B0604030504040204" pitchFamily="34" charset="0"/>
                <a:ea typeface="Verdana" panose="020B0604030504040204" pitchFamily="34" charset="0"/>
                <a:cs typeface="Verdana" panose="020B0604030504040204" pitchFamily="34" charset="0"/>
              </a:rPr>
              <a:t>s</a:t>
            </a:r>
            <a:r>
              <a:rPr lang="en-US" dirty="0" smtClean="0">
                <a:latin typeface="Verdana" panose="020B0604030504040204" pitchFamily="34" charset="0"/>
                <a:ea typeface="Verdana" panose="020B0604030504040204" pitchFamily="34" charset="0"/>
                <a:cs typeface="Verdana" panose="020B0604030504040204" pitchFamily="34" charset="0"/>
              </a:rPr>
              <a:t>afety assessment.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25247304-57D7-438A-BE02-671ED1C5BF3A}" type="slidenum">
              <a:rPr lang="en-US" altLang="en-US" sz="1100">
                <a:solidFill>
                  <a:srgbClr val="000000"/>
                </a:solidFill>
                <a:latin typeface="Verdana" panose="020B0604030504040204" pitchFamily="34" charset="0"/>
                <a:ea typeface="Verdana" panose="020B0604030504040204" pitchFamily="34" charset="0"/>
                <a:cs typeface="Verdana" panose="020B0604030504040204" pitchFamily="34" charset="0"/>
              </a:rPr>
              <a:pPr/>
              <a:t>9</a:t>
            </a:fld>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56777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eport figures">
    <p:spTree>
      <p:nvGrpSpPr>
        <p:cNvPr id="1" name=""/>
        <p:cNvGrpSpPr/>
        <p:nvPr/>
      </p:nvGrpSpPr>
      <p:grpSpPr>
        <a:xfrm>
          <a:off x="0" y="0"/>
          <a:ext cx="0" cy="0"/>
          <a:chOff x="0" y="0"/>
          <a:chExt cx="0" cy="0"/>
        </a:xfrm>
      </p:grpSpPr>
      <p:sp>
        <p:nvSpPr>
          <p:cNvPr id="16" name="Content Placeholder 5"/>
          <p:cNvSpPr>
            <a:spLocks noGrp="1"/>
          </p:cNvSpPr>
          <p:nvPr>
            <p:ph sz="quarter" idx="13"/>
          </p:nvPr>
        </p:nvSpPr>
        <p:spPr>
          <a:xfrm>
            <a:off x="457201" y="1385182"/>
            <a:ext cx="8229599" cy="4617267"/>
          </a:xfrm>
        </p:spPr>
        <p:txBody>
          <a:bodyPr>
            <a:noAutofit/>
          </a:bodyPr>
          <a:lstStyle>
            <a:lvl1pPr marL="0" indent="0">
              <a:lnSpc>
                <a:spcPct val="100000"/>
              </a:lnSpc>
              <a:spcBef>
                <a:spcPts val="0"/>
              </a:spcBef>
              <a:buFontTx/>
              <a:buNone/>
              <a:defRPr sz="1200"/>
            </a:lvl1pPr>
            <a:lvl2pPr>
              <a:lnSpc>
                <a:spcPct val="100000"/>
              </a:lnSpc>
              <a:spcBef>
                <a:spcPts val="0"/>
              </a:spcBef>
              <a:defRPr sz="12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itle 1"/>
          <p:cNvSpPr>
            <a:spLocks noGrp="1"/>
          </p:cNvSpPr>
          <p:nvPr>
            <p:ph type="title" hasCustomPrompt="1"/>
          </p:nvPr>
        </p:nvSpPr>
        <p:spPr>
          <a:xfrm>
            <a:off x="457200" y="207025"/>
            <a:ext cx="8229600" cy="961998"/>
          </a:xfrm>
        </p:spPr>
        <p:txBody>
          <a:bodyPr>
            <a:normAutofit/>
          </a:bodyPr>
          <a:lstStyle>
            <a:lvl1pPr algn="ctr">
              <a:lnSpc>
                <a:spcPct val="100000"/>
              </a:lnSpc>
              <a:defRPr sz="1800" b="1">
                <a:solidFill>
                  <a:srgbClr val="040404"/>
                </a:solidFill>
              </a:defRPr>
            </a:lvl1pPr>
          </a:lstStyle>
          <a:p>
            <a:r>
              <a:rPr lang="en-US" dirty="0" smtClean="0"/>
              <a:t>Slide master</a:t>
            </a:r>
            <a:endParaRPr lang="en-US" dirty="0"/>
          </a:p>
        </p:txBody>
      </p:sp>
      <p:sp>
        <p:nvSpPr>
          <p:cNvPr id="3" name="Content Placeholder 2"/>
          <p:cNvSpPr>
            <a:spLocks noGrp="1"/>
          </p:cNvSpPr>
          <p:nvPr>
            <p:ph sz="quarter" idx="14" hasCustomPrompt="1"/>
          </p:nvPr>
        </p:nvSpPr>
        <p:spPr>
          <a:xfrm>
            <a:off x="457200" y="6209362"/>
            <a:ext cx="8229600" cy="354012"/>
          </a:xfrm>
        </p:spPr>
        <p:txBody>
          <a:bodyPr/>
          <a:lstStyle>
            <a:lvl1pPr>
              <a:defRPr baseline="0"/>
            </a:lvl1pPr>
          </a:lstStyle>
          <a:p>
            <a:pPr lvl="0"/>
            <a:r>
              <a:rPr lang="en-US" dirty="0" smtClean="0"/>
              <a:t>N size should be 16-point, notes should be 14-point font.</a:t>
            </a:r>
            <a:endParaRPr lang="en-US" dirty="0"/>
          </a:p>
        </p:txBody>
      </p:sp>
    </p:spTree>
    <p:extLst>
      <p:ext uri="{BB962C8B-B14F-4D97-AF65-F5344CB8AC3E}">
        <p14:creationId xmlns:p14="http://schemas.microsoft.com/office/powerpoint/2010/main" val="3528844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2197951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72035" name="Rectangle 3"/>
          <p:cNvSpPr>
            <a:spLocks noGrp="1" noChangeArrowheads="1"/>
          </p:cNvSpPr>
          <p:nvPr>
            <p:ph type="ctrTitle"/>
          </p:nvPr>
        </p:nvSpPr>
        <p:spPr>
          <a:xfrm>
            <a:off x="1371600" y="1447802"/>
            <a:ext cx="7391400" cy="1470025"/>
          </a:xfrm>
        </p:spPr>
        <p:txBody>
          <a:bodyPr/>
          <a:lstStyle>
            <a:lvl1pPr>
              <a:defRPr sz="2700"/>
            </a:lvl1pPr>
          </a:lstStyle>
          <a:p>
            <a:r>
              <a:rPr lang="en-US"/>
              <a:t>Click to edit Master title style</a:t>
            </a:r>
          </a:p>
        </p:txBody>
      </p:sp>
      <p:sp>
        <p:nvSpPr>
          <p:cNvPr id="172036" name="Rectangle 4"/>
          <p:cNvSpPr>
            <a:spLocks noGrp="1" noChangeArrowheads="1"/>
          </p:cNvSpPr>
          <p:nvPr>
            <p:ph type="subTitle" idx="1"/>
          </p:nvPr>
        </p:nvSpPr>
        <p:spPr>
          <a:xfrm>
            <a:off x="1371600" y="3352800"/>
            <a:ext cx="7086600" cy="2286000"/>
          </a:xfrm>
        </p:spPr>
        <p:txBody>
          <a:bodyPr/>
          <a:lstStyle>
            <a:lvl1pPr marL="0" indent="0">
              <a:buFontTx/>
              <a:buNone/>
              <a:defRPr sz="2100"/>
            </a:lvl1pPr>
          </a:lstStyle>
          <a:p>
            <a:r>
              <a:rPr lang="en-US"/>
              <a:t>Click to edit Master subtitle style</a:t>
            </a:r>
          </a:p>
        </p:txBody>
      </p:sp>
      <p:sp>
        <p:nvSpPr>
          <p:cNvPr id="7" name="Rectangle 8"/>
          <p:cNvSpPr>
            <a:spLocks noGrp="1" noChangeArrowheads="1"/>
          </p:cNvSpPr>
          <p:nvPr>
            <p:ph type="dt" sz="half" idx="10"/>
          </p:nvPr>
        </p:nvSpPr>
        <p:spPr>
          <a:xfrm>
            <a:off x="1295400" y="6245225"/>
            <a:ext cx="2286000" cy="476250"/>
          </a:xfrm>
          <a:prstGeom prst="rect">
            <a:avLst/>
          </a:prstGeom>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8" name="Rectangle 9"/>
          <p:cNvSpPr>
            <a:spLocks noGrp="1" noChangeArrowheads="1"/>
          </p:cNvSpPr>
          <p:nvPr>
            <p:ph type="ftr" sz="quarter" idx="11"/>
          </p:nvPr>
        </p:nvSpPr>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1628613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524000"/>
            <a:ext cx="38481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524000"/>
            <a:ext cx="38481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956287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2"/>
            <a:ext cx="7620000" cy="1020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95400" y="1524000"/>
            <a:ext cx="7848600" cy="4572000"/>
          </a:xfrm>
        </p:spPr>
        <p:txBody>
          <a:bodyPr/>
          <a:lstStyle/>
          <a:p>
            <a:pPr lvl="0"/>
            <a:endParaRPr lang="en-US" noProof="0" dirty="0" smtClean="0"/>
          </a:p>
        </p:txBody>
      </p:sp>
      <p:sp>
        <p:nvSpPr>
          <p:cNvPr id="4" name="Date Placeholder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3315688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 no photo">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727200"/>
            <a:ext cx="9144000" cy="730250"/>
          </a:xfrm>
          <a:prstGeom prst="rect">
            <a:avLst/>
          </a:prstGeom>
          <a:solidFill>
            <a:srgbClr val="DDD9C3"/>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3302" tIns="31651" rIns="63302" bIns="31651" anchor="ctr"/>
          <a:lstStyle/>
          <a:p>
            <a:pPr algn="ctr" fontAlgn="base">
              <a:spcBef>
                <a:spcPct val="0"/>
              </a:spcBef>
              <a:spcAft>
                <a:spcPct val="0"/>
              </a:spcAft>
              <a:defRPr/>
            </a:pPr>
            <a:endParaRPr lang="en-US" sz="1350" b="1" dirty="0">
              <a:solidFill>
                <a:srgbClr val="FFFFFF"/>
              </a:solidFill>
            </a:endParaRPr>
          </a:p>
        </p:txBody>
      </p:sp>
      <p:sp>
        <p:nvSpPr>
          <p:cNvPr id="4" name="Rectangle 3"/>
          <p:cNvSpPr>
            <a:spLocks noChangeArrowheads="1"/>
          </p:cNvSpPr>
          <p:nvPr/>
        </p:nvSpPr>
        <p:spPr bwMode="auto">
          <a:xfrm>
            <a:off x="0" y="1719264"/>
            <a:ext cx="9144000" cy="219075"/>
          </a:xfrm>
          <a:prstGeom prst="rect">
            <a:avLst/>
          </a:prstGeom>
          <a:solidFill>
            <a:schemeClr val="bg1">
              <a:alpha val="52940"/>
            </a:scheme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3302" tIns="31651" rIns="63302" bIns="31651" anchor="ctr"/>
          <a:lstStyle/>
          <a:p>
            <a:pPr algn="ctr" fontAlgn="base">
              <a:spcBef>
                <a:spcPct val="0"/>
              </a:spcBef>
              <a:spcAft>
                <a:spcPct val="0"/>
              </a:spcAft>
              <a:defRPr/>
            </a:pPr>
            <a:endParaRPr lang="en-US" sz="1350" b="1" dirty="0">
              <a:solidFill>
                <a:srgbClr val="FFFFFF"/>
              </a:solidFill>
            </a:endParaRPr>
          </a:p>
        </p:txBody>
      </p:sp>
      <p:pic>
        <p:nvPicPr>
          <p:cNvPr id="5"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4962" y="481016"/>
            <a:ext cx="304213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3323">
                <a:solidFill>
                  <a:srgbClr val="393634"/>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19953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905796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027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p:nvPr userDrawn="1"/>
        </p:nvSpPr>
        <p:spPr>
          <a:xfrm>
            <a:off x="0" y="4"/>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013" b="1" dirty="0">
              <a:solidFill>
                <a:srgbClr val="FFFFFF"/>
              </a:solidFill>
            </a:endParaRPr>
          </a:p>
        </p:txBody>
      </p:sp>
      <p:sp>
        <p:nvSpPr>
          <p:cNvPr id="8" name="Rectangle 7"/>
          <p:cNvSpPr/>
          <p:nvPr userDrawn="1"/>
        </p:nvSpPr>
        <p:spPr>
          <a:xfrm>
            <a:off x="0" y="962002"/>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013"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18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4"/>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131409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536176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Rectangle 8"/>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2" name="Rectangle 11"/>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Tree>
    <p:extLst>
      <p:ext uri="{BB962C8B-B14F-4D97-AF65-F5344CB8AC3E}">
        <p14:creationId xmlns:p14="http://schemas.microsoft.com/office/powerpoint/2010/main" val="13522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no photo for presentations">
    <p:spTree>
      <p:nvGrpSpPr>
        <p:cNvPr id="1" name=""/>
        <p:cNvGrpSpPr/>
        <p:nvPr/>
      </p:nvGrpSpPr>
      <p:grpSpPr>
        <a:xfrm>
          <a:off x="0" y="0"/>
          <a:ext cx="0" cy="0"/>
          <a:chOff x="0" y="0"/>
          <a:chExt cx="0" cy="0"/>
        </a:xfrm>
      </p:grpSpPr>
      <p:sp>
        <p:nvSpPr>
          <p:cNvPr id="8" name="Rectangle 7"/>
          <p:cNvSpPr/>
          <p:nvPr/>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9" name="Rectangle 8"/>
          <p:cNvSpPr/>
          <p:nvPr/>
        </p:nvSpPr>
        <p:spPr>
          <a:xfrm>
            <a:off x="0" y="1718735"/>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3600" b="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34377" y="6452558"/>
            <a:ext cx="1371600" cy="276046"/>
          </a:xfrm>
          <a:prstGeom prst="rect">
            <a:avLst/>
          </a:prstGeom>
          <a:solidFill>
            <a:schemeClr val="bg1"/>
          </a:solidFill>
        </p:spPr>
        <p:txBody>
          <a:bodyPr vert="horz" wrap="square" lIns="68580" tIns="34290" rIns="68580" bIns="34290" rtlCol="0" anchor="ctr">
            <a:normAutofit fontScale="77500" lnSpcReduction="20000"/>
          </a:bodyPr>
          <a:lstStyle/>
          <a:p>
            <a:pPr defTabSz="342900">
              <a:spcBef>
                <a:spcPct val="0"/>
              </a:spcBef>
            </a:pPr>
            <a:endParaRPr lang="en-US" sz="2100" dirty="0" smtClean="0">
              <a:solidFill>
                <a:srgbClr val="FFFFFF"/>
              </a:solidFill>
              <a:cs typeface="Verdana"/>
            </a:endParaRPr>
          </a:p>
        </p:txBody>
      </p:sp>
    </p:spTree>
    <p:extLst>
      <p:ext uri="{BB962C8B-B14F-4D97-AF65-F5344CB8AC3E}">
        <p14:creationId xmlns:p14="http://schemas.microsoft.com/office/powerpoint/2010/main" val="793945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55904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Rectangle 6"/>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626283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eport figures">
    <p:spTree>
      <p:nvGrpSpPr>
        <p:cNvPr id="1" name=""/>
        <p:cNvGrpSpPr/>
        <p:nvPr/>
      </p:nvGrpSpPr>
      <p:grpSpPr>
        <a:xfrm>
          <a:off x="0" y="0"/>
          <a:ext cx="0" cy="0"/>
          <a:chOff x="0" y="0"/>
          <a:chExt cx="0" cy="0"/>
        </a:xfrm>
      </p:grpSpPr>
      <p:sp>
        <p:nvSpPr>
          <p:cNvPr id="16" name="Content Placeholder 5"/>
          <p:cNvSpPr>
            <a:spLocks noGrp="1"/>
          </p:cNvSpPr>
          <p:nvPr>
            <p:ph sz="quarter" idx="13"/>
          </p:nvPr>
        </p:nvSpPr>
        <p:spPr>
          <a:xfrm>
            <a:off x="457201" y="1385182"/>
            <a:ext cx="8229599" cy="4617267"/>
          </a:xfrm>
        </p:spPr>
        <p:txBody>
          <a:bodyPr>
            <a:noAutofit/>
          </a:bodyPr>
          <a:lstStyle>
            <a:lvl1pPr marL="0" indent="0">
              <a:lnSpc>
                <a:spcPct val="100000"/>
              </a:lnSpc>
              <a:spcBef>
                <a:spcPts val="0"/>
              </a:spcBef>
              <a:buFontTx/>
              <a:buNone/>
              <a:defRPr sz="1200"/>
            </a:lvl1pPr>
            <a:lvl2pPr>
              <a:lnSpc>
                <a:spcPct val="100000"/>
              </a:lnSpc>
              <a:spcBef>
                <a:spcPts val="0"/>
              </a:spcBef>
              <a:defRPr sz="12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itle 1"/>
          <p:cNvSpPr>
            <a:spLocks noGrp="1"/>
          </p:cNvSpPr>
          <p:nvPr>
            <p:ph type="title" hasCustomPrompt="1"/>
          </p:nvPr>
        </p:nvSpPr>
        <p:spPr>
          <a:xfrm>
            <a:off x="457200" y="207025"/>
            <a:ext cx="8229600" cy="961998"/>
          </a:xfrm>
        </p:spPr>
        <p:txBody>
          <a:bodyPr>
            <a:normAutofit/>
          </a:bodyPr>
          <a:lstStyle>
            <a:lvl1pPr algn="ctr">
              <a:lnSpc>
                <a:spcPct val="100000"/>
              </a:lnSpc>
              <a:defRPr sz="1800" b="1">
                <a:solidFill>
                  <a:srgbClr val="040404"/>
                </a:solidFill>
              </a:defRPr>
            </a:lvl1pPr>
          </a:lstStyle>
          <a:p>
            <a:r>
              <a:rPr lang="en-US" dirty="0" smtClean="0"/>
              <a:t>Slide master</a:t>
            </a:r>
            <a:endParaRPr lang="en-US" dirty="0"/>
          </a:p>
        </p:txBody>
      </p:sp>
      <p:sp>
        <p:nvSpPr>
          <p:cNvPr id="3" name="Content Placeholder 2"/>
          <p:cNvSpPr>
            <a:spLocks noGrp="1"/>
          </p:cNvSpPr>
          <p:nvPr>
            <p:ph sz="quarter" idx="14" hasCustomPrompt="1"/>
          </p:nvPr>
        </p:nvSpPr>
        <p:spPr>
          <a:xfrm>
            <a:off x="457200" y="6209362"/>
            <a:ext cx="8229600" cy="354012"/>
          </a:xfrm>
        </p:spPr>
        <p:txBody>
          <a:bodyPr/>
          <a:lstStyle>
            <a:lvl1pPr>
              <a:defRPr baseline="0"/>
            </a:lvl1pPr>
          </a:lstStyle>
          <a:p>
            <a:pPr lvl="0"/>
            <a:r>
              <a:rPr lang="en-US" dirty="0" smtClean="0"/>
              <a:t>N size should be 16-point, notes should be 14-point font.</a:t>
            </a:r>
            <a:endParaRPr lang="en-US" dirty="0"/>
          </a:p>
        </p:txBody>
      </p:sp>
    </p:spTree>
    <p:extLst>
      <p:ext uri="{BB962C8B-B14F-4D97-AF65-F5344CB8AC3E}">
        <p14:creationId xmlns:p14="http://schemas.microsoft.com/office/powerpoint/2010/main" val="1074473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 no photo for presentations">
    <p:spTree>
      <p:nvGrpSpPr>
        <p:cNvPr id="1" name=""/>
        <p:cNvGrpSpPr/>
        <p:nvPr/>
      </p:nvGrpSpPr>
      <p:grpSpPr>
        <a:xfrm>
          <a:off x="0" y="0"/>
          <a:ext cx="0" cy="0"/>
          <a:chOff x="0" y="0"/>
          <a:chExt cx="0" cy="0"/>
        </a:xfrm>
      </p:grpSpPr>
      <p:sp>
        <p:nvSpPr>
          <p:cNvPr id="8" name="Rectangle 7"/>
          <p:cNvSpPr/>
          <p:nvPr/>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9" name="Rectangle 8"/>
          <p:cNvSpPr/>
          <p:nvPr/>
        </p:nvSpPr>
        <p:spPr>
          <a:xfrm>
            <a:off x="0" y="1718735"/>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3600" b="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34377" y="6452558"/>
            <a:ext cx="1371600" cy="276046"/>
          </a:xfrm>
          <a:prstGeom prst="rect">
            <a:avLst/>
          </a:prstGeom>
          <a:solidFill>
            <a:schemeClr val="bg1"/>
          </a:solidFill>
        </p:spPr>
        <p:txBody>
          <a:bodyPr vert="horz" wrap="square" lIns="68580" tIns="34290" rIns="68580" bIns="34290" rtlCol="0" anchor="ctr">
            <a:normAutofit fontScale="77500" lnSpcReduction="20000"/>
          </a:bodyPr>
          <a:lstStyle/>
          <a:p>
            <a:pPr defTabSz="342900">
              <a:spcBef>
                <a:spcPct val="0"/>
              </a:spcBef>
            </a:pPr>
            <a:endParaRPr lang="en-US" sz="2100" dirty="0" smtClean="0">
              <a:solidFill>
                <a:srgbClr val="FFFFFF"/>
              </a:solidFill>
              <a:cs typeface="Verdana"/>
            </a:endParaRPr>
          </a:p>
        </p:txBody>
      </p:sp>
    </p:spTree>
    <p:extLst>
      <p:ext uri="{BB962C8B-B14F-4D97-AF65-F5344CB8AC3E}">
        <p14:creationId xmlns:p14="http://schemas.microsoft.com/office/powerpoint/2010/main" val="3851785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with photo for presentations">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2825750"/>
            <a:ext cx="9144000" cy="6881962"/>
          </a:xfrm>
          <a:prstGeom prst="rect">
            <a:avLst/>
          </a:prstGeom>
        </p:spPr>
      </p:pic>
      <p:sp>
        <p:nvSpPr>
          <p:cNvPr id="8" name="Rectangle 7"/>
          <p:cNvSpPr/>
          <p:nvPr/>
        </p:nvSpPr>
        <p:spPr>
          <a:xfrm>
            <a:off x="3724" y="1862220"/>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ctrTitle"/>
          </p:nvPr>
        </p:nvSpPr>
        <p:spPr>
          <a:xfrm>
            <a:off x="2108200" y="1862222"/>
            <a:ext cx="6350000" cy="202397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pic>
        <p:nvPicPr>
          <p:cNvPr id="1026"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68754"/>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977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Slide with photo for presentations">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 y="3232654"/>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ctrTitle"/>
          </p:nvPr>
        </p:nvSpPr>
        <p:spPr>
          <a:xfrm>
            <a:off x="2108200" y="1727202"/>
            <a:ext cx="6350000" cy="215899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472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for presentations">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pPr>
              <a:defRPr/>
            </a:pPr>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0243" y="6519875"/>
            <a:ext cx="1023313" cy="2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005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4" name="Rectangle 13"/>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9" name="Text Placeholder 4"/>
          <p:cNvSpPr>
            <a:spLocks noGrp="1"/>
          </p:cNvSpPr>
          <p:nvPr>
            <p:ph type="body" sz="quarter" idx="3"/>
          </p:nvPr>
        </p:nvSpPr>
        <p:spPr>
          <a:xfrm>
            <a:off x="4645026" y="1729854"/>
            <a:ext cx="4041775" cy="639762"/>
          </a:xfrm>
        </p:spPr>
        <p:txBody>
          <a:bodyPr anchor="b">
            <a:noAutofit/>
          </a:bodyPr>
          <a:lstStyle>
            <a:lvl1pPr marL="0" indent="0">
              <a:buNone/>
              <a:defRPr sz="18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Content Placeholder 5"/>
          <p:cNvSpPr>
            <a:spLocks noGrp="1"/>
          </p:cNvSpPr>
          <p:nvPr>
            <p:ph sz="quarter" idx="4"/>
          </p:nvPr>
        </p:nvSpPr>
        <p:spPr>
          <a:xfrm>
            <a:off x="4645026" y="2369618"/>
            <a:ext cx="4041775" cy="3756547"/>
          </a:xfrm>
        </p:spPr>
        <p:txBody>
          <a:bodyPr>
            <a:noAutofit/>
          </a:bodyPr>
          <a:lstStyle>
            <a:lvl1pPr marL="0" indent="0">
              <a:lnSpc>
                <a:spcPct val="100000"/>
              </a:lnSpc>
              <a:spcBef>
                <a:spcPts val="0"/>
              </a:spcBef>
              <a:spcAft>
                <a:spcPts val="0"/>
              </a:spcAft>
              <a:buFontTx/>
              <a:buNone/>
              <a:defRPr sz="1350"/>
            </a:lvl1pPr>
            <a:lvl2pPr>
              <a:lnSpc>
                <a:spcPct val="100000"/>
              </a:lnSpc>
              <a:spcBef>
                <a:spcPts val="0"/>
              </a:spcBef>
              <a:spcAft>
                <a:spcPts val="0"/>
              </a:spcAft>
              <a:defRPr sz="1350"/>
            </a:lvl2pPr>
            <a:lvl3pPr>
              <a:lnSpc>
                <a:spcPct val="100000"/>
              </a:lnSpc>
              <a:spcBef>
                <a:spcPts val="0"/>
              </a:spcBef>
              <a:spcAft>
                <a:spcPts val="0"/>
              </a:spcAft>
              <a:defRPr sz="1350"/>
            </a:lvl3pPr>
            <a:lvl4pPr>
              <a:lnSpc>
                <a:spcPct val="100000"/>
              </a:lnSpc>
              <a:spcBef>
                <a:spcPts val="0"/>
              </a:spcBef>
              <a:spcAft>
                <a:spcPts val="0"/>
              </a:spcAft>
              <a:defRPr sz="1350"/>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Footer Placeholder 7"/>
          <p:cNvSpPr>
            <a:spLocks noGrp="1"/>
          </p:cNvSpPr>
          <p:nvPr>
            <p:ph type="ftr" sz="quarter" idx="11"/>
          </p:nvPr>
        </p:nvSpPr>
        <p:spPr>
          <a:xfrm>
            <a:off x="618074" y="6356352"/>
            <a:ext cx="6835150" cy="365125"/>
          </a:xfrm>
          <a:prstGeom prst="rect">
            <a:avLst/>
          </a:prstGeom>
        </p:spPr>
        <p:txBody>
          <a:bodyPr/>
          <a:lstStyle>
            <a:lvl1pPr algn="l">
              <a:defRPr/>
            </a:lvl1pPr>
          </a:lstStyle>
          <a:p>
            <a:pPr>
              <a:defRPr/>
            </a:pPr>
            <a:endParaRPr lang="en-US" dirty="0">
              <a:solidFill>
                <a:srgbClr val="484C45"/>
              </a:solidFill>
            </a:endParaRPr>
          </a:p>
        </p:txBody>
      </p:sp>
      <p:sp>
        <p:nvSpPr>
          <p:cNvPr id="17" name="Content Placeholder 5"/>
          <p:cNvSpPr>
            <a:spLocks noGrp="1"/>
          </p:cNvSpPr>
          <p:nvPr>
            <p:ph sz="quarter" idx="12"/>
          </p:nvPr>
        </p:nvSpPr>
        <p:spPr>
          <a:xfrm>
            <a:off x="457201" y="1729855"/>
            <a:ext cx="4041775" cy="4396309"/>
          </a:xfrm>
        </p:spPr>
        <p:txBody>
          <a:bodyPr>
            <a:normAutofit/>
          </a:bodyPr>
          <a:lstStyle>
            <a:lvl1pPr marL="0" indent="0">
              <a:spcAft>
                <a:spcPts val="450"/>
              </a:spcAft>
              <a:buFont typeface="Arial"/>
              <a:buNone/>
              <a:defRPr sz="1350"/>
            </a:lvl1pPr>
            <a:lvl2pPr>
              <a:spcAft>
                <a:spcPts val="450"/>
              </a:spcAft>
              <a:defRPr sz="1350"/>
            </a:lvl2pPr>
            <a:lvl3pPr>
              <a:spcAft>
                <a:spcPts val="450"/>
              </a:spcAft>
              <a:defRPr sz="1350"/>
            </a:lvl3pPr>
            <a:lvl4pPr>
              <a:spcAft>
                <a:spcPts val="450"/>
              </a:spcAft>
              <a:defRPr sz="1350"/>
            </a:lvl4pPr>
            <a:lvl5pPr>
              <a:spcAft>
                <a:spcPts val="45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p:nvSpPr>
        <p:spPr>
          <a:xfrm>
            <a:off x="5503599" y="3192536"/>
            <a:ext cx="914400" cy="914400"/>
          </a:xfrm>
          <a:prstGeom prst="rect">
            <a:avLst/>
          </a:prstGeom>
        </p:spPr>
        <p:txBody>
          <a:bodyPr vert="horz" wrap="none" lIns="68580" tIns="34290" rIns="68580" bIns="34290" rtlCol="0" anchor="ctr">
            <a:normAutofit/>
          </a:bodyPr>
          <a:lstStyle/>
          <a:p>
            <a:pPr defTabSz="342900">
              <a:spcBef>
                <a:spcPct val="0"/>
              </a:spcBef>
            </a:pPr>
            <a:endParaRPr lang="en-US" sz="2100" dirty="0" smtClean="0">
              <a:solidFill>
                <a:srgbClr val="FFFFFF"/>
              </a:solidFill>
              <a:cs typeface="Verdana"/>
            </a:endParaRPr>
          </a:p>
        </p:txBody>
      </p:sp>
      <p:sp>
        <p:nvSpPr>
          <p:cNvPr id="16"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1955077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a:xfrm>
            <a:off x="618074" y="6356352"/>
            <a:ext cx="6930040" cy="365125"/>
          </a:xfrm>
          <a:prstGeom prst="rect">
            <a:avLst/>
          </a:prstGeom>
        </p:spPr>
        <p:txBody>
          <a:bodyPr/>
          <a:lstStyle>
            <a:lvl1pPr algn="l">
              <a:defRPr/>
            </a:lvl1pPr>
          </a:lstStyle>
          <a:p>
            <a:pPr>
              <a:defRPr/>
            </a:pPr>
            <a:endParaRPr lang="en-US" dirty="0">
              <a:solidFill>
                <a:srgbClr val="484C45"/>
              </a:solidFill>
            </a:endParaRPr>
          </a:p>
        </p:txBody>
      </p:sp>
      <p:sp>
        <p:nvSpPr>
          <p:cNvPr id="8" name="Rectangle 7"/>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2" name="Rectangle 11"/>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3" name="Title 1"/>
          <p:cNvSpPr>
            <a:spLocks noGrp="1"/>
          </p:cNvSpPr>
          <p:nvPr>
            <p:ph type="title" hasCustomPrompt="1"/>
          </p:nvPr>
        </p:nvSpPr>
        <p:spPr>
          <a:xfrm>
            <a:off x="457200" y="1"/>
            <a:ext cx="8229600" cy="961998"/>
          </a:xfrm>
        </p:spPr>
        <p:txBody>
          <a:bodyPr>
            <a:noAutofit/>
          </a:bodyPr>
          <a:lstStyle>
            <a:lvl1pPr algn="l">
              <a:lnSpc>
                <a:spcPct val="100000"/>
              </a:lnSpc>
              <a:defRPr sz="2400" b="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889753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1111074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hoto for presentations">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2825750"/>
            <a:ext cx="9144000" cy="6881962"/>
          </a:xfrm>
          <a:prstGeom prst="rect">
            <a:avLst/>
          </a:prstGeom>
        </p:spPr>
      </p:pic>
      <p:sp>
        <p:nvSpPr>
          <p:cNvPr id="8" name="Rectangle 7"/>
          <p:cNvSpPr/>
          <p:nvPr/>
        </p:nvSpPr>
        <p:spPr>
          <a:xfrm>
            <a:off x="3724" y="1862220"/>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ctrTitle"/>
          </p:nvPr>
        </p:nvSpPr>
        <p:spPr>
          <a:xfrm>
            <a:off x="2108200" y="1862222"/>
            <a:ext cx="6350000" cy="202397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pic>
        <p:nvPicPr>
          <p:cNvPr id="1026"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68754"/>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8448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1599591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1274003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72035" name="Rectangle 3"/>
          <p:cNvSpPr>
            <a:spLocks noGrp="1" noChangeArrowheads="1"/>
          </p:cNvSpPr>
          <p:nvPr>
            <p:ph type="ctrTitle"/>
          </p:nvPr>
        </p:nvSpPr>
        <p:spPr>
          <a:xfrm>
            <a:off x="1371600" y="1447802"/>
            <a:ext cx="7391400" cy="1470025"/>
          </a:xfrm>
        </p:spPr>
        <p:txBody>
          <a:bodyPr/>
          <a:lstStyle>
            <a:lvl1pPr>
              <a:defRPr sz="2700"/>
            </a:lvl1pPr>
          </a:lstStyle>
          <a:p>
            <a:r>
              <a:rPr lang="en-US"/>
              <a:t>Click to edit Master title style</a:t>
            </a:r>
          </a:p>
        </p:txBody>
      </p:sp>
      <p:sp>
        <p:nvSpPr>
          <p:cNvPr id="172036" name="Rectangle 4"/>
          <p:cNvSpPr>
            <a:spLocks noGrp="1" noChangeArrowheads="1"/>
          </p:cNvSpPr>
          <p:nvPr>
            <p:ph type="subTitle" idx="1"/>
          </p:nvPr>
        </p:nvSpPr>
        <p:spPr>
          <a:xfrm>
            <a:off x="1371600" y="3352800"/>
            <a:ext cx="7086600" cy="2286000"/>
          </a:xfrm>
        </p:spPr>
        <p:txBody>
          <a:bodyPr/>
          <a:lstStyle>
            <a:lvl1pPr marL="0" indent="0">
              <a:buFontTx/>
              <a:buNone/>
              <a:defRPr sz="2100"/>
            </a:lvl1pPr>
          </a:lstStyle>
          <a:p>
            <a:r>
              <a:rPr lang="en-US"/>
              <a:t>Click to edit Master subtitle style</a:t>
            </a:r>
          </a:p>
        </p:txBody>
      </p:sp>
      <p:sp>
        <p:nvSpPr>
          <p:cNvPr id="7" name="Rectangle 8"/>
          <p:cNvSpPr>
            <a:spLocks noGrp="1" noChangeArrowheads="1"/>
          </p:cNvSpPr>
          <p:nvPr>
            <p:ph type="dt" sz="half" idx="10"/>
          </p:nvPr>
        </p:nvSpPr>
        <p:spPr>
          <a:xfrm>
            <a:off x="1295400" y="6245225"/>
            <a:ext cx="2286000" cy="476250"/>
          </a:xfrm>
          <a:prstGeom prst="rect">
            <a:avLst/>
          </a:prstGeom>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8" name="Rectangle 9"/>
          <p:cNvSpPr>
            <a:spLocks noGrp="1" noChangeArrowheads="1"/>
          </p:cNvSpPr>
          <p:nvPr>
            <p:ph type="ftr" sz="quarter" idx="11"/>
          </p:nvPr>
        </p:nvSpPr>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1137193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524000"/>
            <a:ext cx="38481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524000"/>
            <a:ext cx="38481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3501083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2"/>
            <a:ext cx="7620000" cy="1020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95400" y="1524000"/>
            <a:ext cx="7848600" cy="4572000"/>
          </a:xfrm>
        </p:spPr>
        <p:txBody>
          <a:bodyPr/>
          <a:lstStyle/>
          <a:p>
            <a:pPr lvl="0"/>
            <a:endParaRPr lang="en-US" noProof="0" dirty="0" smtClean="0"/>
          </a:p>
        </p:txBody>
      </p:sp>
      <p:sp>
        <p:nvSpPr>
          <p:cNvPr id="4" name="Date Placeholder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2820328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Slide -- no photo">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727200"/>
            <a:ext cx="9144000" cy="730250"/>
          </a:xfrm>
          <a:prstGeom prst="rect">
            <a:avLst/>
          </a:prstGeom>
          <a:solidFill>
            <a:srgbClr val="DDD9C3"/>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3302" tIns="31651" rIns="63302" bIns="31651" anchor="ctr"/>
          <a:lstStyle/>
          <a:p>
            <a:pPr algn="ctr" fontAlgn="base">
              <a:spcBef>
                <a:spcPct val="0"/>
              </a:spcBef>
              <a:spcAft>
                <a:spcPct val="0"/>
              </a:spcAft>
              <a:defRPr/>
            </a:pPr>
            <a:endParaRPr lang="en-US" sz="1350" b="1" dirty="0">
              <a:solidFill>
                <a:srgbClr val="FFFFFF"/>
              </a:solidFill>
            </a:endParaRPr>
          </a:p>
        </p:txBody>
      </p:sp>
      <p:sp>
        <p:nvSpPr>
          <p:cNvPr id="4" name="Rectangle 3"/>
          <p:cNvSpPr>
            <a:spLocks noChangeArrowheads="1"/>
          </p:cNvSpPr>
          <p:nvPr/>
        </p:nvSpPr>
        <p:spPr bwMode="auto">
          <a:xfrm>
            <a:off x="0" y="1719264"/>
            <a:ext cx="9144000" cy="219075"/>
          </a:xfrm>
          <a:prstGeom prst="rect">
            <a:avLst/>
          </a:prstGeom>
          <a:solidFill>
            <a:schemeClr val="bg1">
              <a:alpha val="52940"/>
            </a:scheme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3302" tIns="31651" rIns="63302" bIns="31651" anchor="ctr"/>
          <a:lstStyle/>
          <a:p>
            <a:pPr algn="ctr" fontAlgn="base">
              <a:spcBef>
                <a:spcPct val="0"/>
              </a:spcBef>
              <a:spcAft>
                <a:spcPct val="0"/>
              </a:spcAft>
              <a:defRPr/>
            </a:pPr>
            <a:endParaRPr lang="en-US" sz="1350" b="1" dirty="0">
              <a:solidFill>
                <a:srgbClr val="FFFFFF"/>
              </a:solidFill>
            </a:endParaRPr>
          </a:p>
        </p:txBody>
      </p:sp>
      <p:pic>
        <p:nvPicPr>
          <p:cNvPr id="5"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4962" y="481016"/>
            <a:ext cx="304213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3323">
                <a:solidFill>
                  <a:srgbClr val="393634"/>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53431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864817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76909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p:nvPr userDrawn="1"/>
        </p:nvSpPr>
        <p:spPr>
          <a:xfrm>
            <a:off x="0" y="4"/>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013" b="1" dirty="0">
              <a:solidFill>
                <a:srgbClr val="FFFFFF"/>
              </a:solidFill>
            </a:endParaRPr>
          </a:p>
        </p:txBody>
      </p:sp>
      <p:sp>
        <p:nvSpPr>
          <p:cNvPr id="8" name="Rectangle 7"/>
          <p:cNvSpPr/>
          <p:nvPr userDrawn="1"/>
        </p:nvSpPr>
        <p:spPr>
          <a:xfrm>
            <a:off x="0" y="962002"/>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013"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18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4"/>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70891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677971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with photo for presentations">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 y="3232654"/>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ctrTitle"/>
          </p:nvPr>
        </p:nvSpPr>
        <p:spPr>
          <a:xfrm>
            <a:off x="2108200" y="1727202"/>
            <a:ext cx="6350000" cy="215899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0461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Rectangle 8"/>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2" name="Rectangle 11"/>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Tree>
    <p:extLst>
      <p:ext uri="{BB962C8B-B14F-4D97-AF65-F5344CB8AC3E}">
        <p14:creationId xmlns:p14="http://schemas.microsoft.com/office/powerpoint/2010/main" val="39661619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644984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Rectangle 6"/>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848116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Report figures">
    <p:spTree>
      <p:nvGrpSpPr>
        <p:cNvPr id="1" name=""/>
        <p:cNvGrpSpPr/>
        <p:nvPr/>
      </p:nvGrpSpPr>
      <p:grpSpPr>
        <a:xfrm>
          <a:off x="0" y="0"/>
          <a:ext cx="0" cy="0"/>
          <a:chOff x="0" y="0"/>
          <a:chExt cx="0" cy="0"/>
        </a:xfrm>
      </p:grpSpPr>
      <p:sp>
        <p:nvSpPr>
          <p:cNvPr id="16" name="Content Placeholder 5"/>
          <p:cNvSpPr>
            <a:spLocks noGrp="1"/>
          </p:cNvSpPr>
          <p:nvPr>
            <p:ph sz="quarter" idx="13"/>
          </p:nvPr>
        </p:nvSpPr>
        <p:spPr>
          <a:xfrm>
            <a:off x="457201" y="1385182"/>
            <a:ext cx="8229599" cy="4617267"/>
          </a:xfrm>
        </p:spPr>
        <p:txBody>
          <a:bodyPr>
            <a:noAutofit/>
          </a:bodyPr>
          <a:lstStyle>
            <a:lvl1pPr marL="0" indent="0">
              <a:lnSpc>
                <a:spcPct val="100000"/>
              </a:lnSpc>
              <a:spcBef>
                <a:spcPts val="0"/>
              </a:spcBef>
              <a:buFontTx/>
              <a:buNone/>
              <a:defRPr sz="1200"/>
            </a:lvl1pPr>
            <a:lvl2pPr>
              <a:lnSpc>
                <a:spcPct val="100000"/>
              </a:lnSpc>
              <a:spcBef>
                <a:spcPts val="0"/>
              </a:spcBef>
              <a:defRPr sz="12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itle 1"/>
          <p:cNvSpPr>
            <a:spLocks noGrp="1"/>
          </p:cNvSpPr>
          <p:nvPr>
            <p:ph type="title" hasCustomPrompt="1"/>
          </p:nvPr>
        </p:nvSpPr>
        <p:spPr>
          <a:xfrm>
            <a:off x="457200" y="207025"/>
            <a:ext cx="8229600" cy="961998"/>
          </a:xfrm>
        </p:spPr>
        <p:txBody>
          <a:bodyPr>
            <a:normAutofit/>
          </a:bodyPr>
          <a:lstStyle>
            <a:lvl1pPr algn="ctr">
              <a:lnSpc>
                <a:spcPct val="100000"/>
              </a:lnSpc>
              <a:defRPr sz="1800" b="1">
                <a:solidFill>
                  <a:srgbClr val="040404"/>
                </a:solidFill>
              </a:defRPr>
            </a:lvl1pPr>
          </a:lstStyle>
          <a:p>
            <a:r>
              <a:rPr lang="en-US" dirty="0" smtClean="0"/>
              <a:t>Slide master</a:t>
            </a:r>
            <a:endParaRPr lang="en-US" dirty="0"/>
          </a:p>
        </p:txBody>
      </p:sp>
      <p:sp>
        <p:nvSpPr>
          <p:cNvPr id="3" name="Content Placeholder 2"/>
          <p:cNvSpPr>
            <a:spLocks noGrp="1"/>
          </p:cNvSpPr>
          <p:nvPr>
            <p:ph sz="quarter" idx="14" hasCustomPrompt="1"/>
          </p:nvPr>
        </p:nvSpPr>
        <p:spPr>
          <a:xfrm>
            <a:off x="457200" y="6209362"/>
            <a:ext cx="8229600" cy="354012"/>
          </a:xfrm>
        </p:spPr>
        <p:txBody>
          <a:bodyPr/>
          <a:lstStyle>
            <a:lvl1pPr>
              <a:defRPr baseline="0"/>
            </a:lvl1pPr>
          </a:lstStyle>
          <a:p>
            <a:pPr lvl="0"/>
            <a:r>
              <a:rPr lang="en-US" dirty="0" smtClean="0"/>
              <a:t>N size should be 16-point, notes should be 14-point font.</a:t>
            </a:r>
            <a:endParaRPr lang="en-US" dirty="0"/>
          </a:p>
        </p:txBody>
      </p:sp>
    </p:spTree>
    <p:extLst>
      <p:ext uri="{BB962C8B-B14F-4D97-AF65-F5344CB8AC3E}">
        <p14:creationId xmlns:p14="http://schemas.microsoft.com/office/powerpoint/2010/main" val="1981714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 no photo for presentations">
    <p:spTree>
      <p:nvGrpSpPr>
        <p:cNvPr id="1" name=""/>
        <p:cNvGrpSpPr/>
        <p:nvPr/>
      </p:nvGrpSpPr>
      <p:grpSpPr>
        <a:xfrm>
          <a:off x="0" y="0"/>
          <a:ext cx="0" cy="0"/>
          <a:chOff x="0" y="0"/>
          <a:chExt cx="0" cy="0"/>
        </a:xfrm>
      </p:grpSpPr>
      <p:sp>
        <p:nvSpPr>
          <p:cNvPr id="8" name="Rectangle 7"/>
          <p:cNvSpPr/>
          <p:nvPr/>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9" name="Rectangle 8"/>
          <p:cNvSpPr/>
          <p:nvPr/>
        </p:nvSpPr>
        <p:spPr>
          <a:xfrm>
            <a:off x="0" y="1718735"/>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3600" b="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34377" y="6452558"/>
            <a:ext cx="1371600" cy="276046"/>
          </a:xfrm>
          <a:prstGeom prst="rect">
            <a:avLst/>
          </a:prstGeom>
          <a:solidFill>
            <a:schemeClr val="bg1"/>
          </a:solidFill>
        </p:spPr>
        <p:txBody>
          <a:bodyPr vert="horz" wrap="square" lIns="68580" tIns="34290" rIns="68580" bIns="34290" rtlCol="0" anchor="ctr">
            <a:normAutofit fontScale="77500" lnSpcReduction="20000"/>
          </a:bodyPr>
          <a:lstStyle/>
          <a:p>
            <a:pPr defTabSz="342900">
              <a:spcBef>
                <a:spcPct val="0"/>
              </a:spcBef>
            </a:pPr>
            <a:endParaRPr lang="en-US" sz="2100" dirty="0" smtClean="0">
              <a:solidFill>
                <a:srgbClr val="FFFFFF"/>
              </a:solidFill>
              <a:cs typeface="Verdana"/>
            </a:endParaRPr>
          </a:p>
        </p:txBody>
      </p:sp>
    </p:spTree>
    <p:extLst>
      <p:ext uri="{BB962C8B-B14F-4D97-AF65-F5344CB8AC3E}">
        <p14:creationId xmlns:p14="http://schemas.microsoft.com/office/powerpoint/2010/main" val="9309597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with photo for presentations">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2825750"/>
            <a:ext cx="9144000" cy="6881962"/>
          </a:xfrm>
          <a:prstGeom prst="rect">
            <a:avLst/>
          </a:prstGeom>
        </p:spPr>
      </p:pic>
      <p:sp>
        <p:nvSpPr>
          <p:cNvPr id="8" name="Rectangle 7"/>
          <p:cNvSpPr/>
          <p:nvPr/>
        </p:nvSpPr>
        <p:spPr>
          <a:xfrm>
            <a:off x="3724" y="1862220"/>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ctrTitle"/>
          </p:nvPr>
        </p:nvSpPr>
        <p:spPr>
          <a:xfrm>
            <a:off x="2108200" y="1862222"/>
            <a:ext cx="6350000" cy="202397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pic>
        <p:nvPicPr>
          <p:cNvPr id="1026"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68754"/>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2394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itle Slide with photo for presentations">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 y="3232654"/>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ctrTitle"/>
          </p:nvPr>
        </p:nvSpPr>
        <p:spPr>
          <a:xfrm>
            <a:off x="2108200" y="1727202"/>
            <a:ext cx="6350000" cy="215899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7577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ontent for presentations">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pPr>
              <a:defRPr/>
            </a:pPr>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0243" y="6519875"/>
            <a:ext cx="1023313" cy="2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5430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4" name="Rectangle 13"/>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9" name="Text Placeholder 4"/>
          <p:cNvSpPr>
            <a:spLocks noGrp="1"/>
          </p:cNvSpPr>
          <p:nvPr>
            <p:ph type="body" sz="quarter" idx="3"/>
          </p:nvPr>
        </p:nvSpPr>
        <p:spPr>
          <a:xfrm>
            <a:off x="4645026" y="1729854"/>
            <a:ext cx="4041775" cy="639762"/>
          </a:xfrm>
        </p:spPr>
        <p:txBody>
          <a:bodyPr anchor="b">
            <a:noAutofit/>
          </a:bodyPr>
          <a:lstStyle>
            <a:lvl1pPr marL="0" indent="0">
              <a:buNone/>
              <a:defRPr sz="18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Content Placeholder 5"/>
          <p:cNvSpPr>
            <a:spLocks noGrp="1"/>
          </p:cNvSpPr>
          <p:nvPr>
            <p:ph sz="quarter" idx="4"/>
          </p:nvPr>
        </p:nvSpPr>
        <p:spPr>
          <a:xfrm>
            <a:off x="4645026" y="2369618"/>
            <a:ext cx="4041775" cy="3756547"/>
          </a:xfrm>
        </p:spPr>
        <p:txBody>
          <a:bodyPr>
            <a:noAutofit/>
          </a:bodyPr>
          <a:lstStyle>
            <a:lvl1pPr marL="0" indent="0">
              <a:lnSpc>
                <a:spcPct val="100000"/>
              </a:lnSpc>
              <a:spcBef>
                <a:spcPts val="0"/>
              </a:spcBef>
              <a:spcAft>
                <a:spcPts val="0"/>
              </a:spcAft>
              <a:buFontTx/>
              <a:buNone/>
              <a:defRPr sz="1350"/>
            </a:lvl1pPr>
            <a:lvl2pPr>
              <a:lnSpc>
                <a:spcPct val="100000"/>
              </a:lnSpc>
              <a:spcBef>
                <a:spcPts val="0"/>
              </a:spcBef>
              <a:spcAft>
                <a:spcPts val="0"/>
              </a:spcAft>
              <a:defRPr sz="1350"/>
            </a:lvl2pPr>
            <a:lvl3pPr>
              <a:lnSpc>
                <a:spcPct val="100000"/>
              </a:lnSpc>
              <a:spcBef>
                <a:spcPts val="0"/>
              </a:spcBef>
              <a:spcAft>
                <a:spcPts val="0"/>
              </a:spcAft>
              <a:defRPr sz="1350"/>
            </a:lvl3pPr>
            <a:lvl4pPr>
              <a:lnSpc>
                <a:spcPct val="100000"/>
              </a:lnSpc>
              <a:spcBef>
                <a:spcPts val="0"/>
              </a:spcBef>
              <a:spcAft>
                <a:spcPts val="0"/>
              </a:spcAft>
              <a:defRPr sz="1350"/>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Footer Placeholder 7"/>
          <p:cNvSpPr>
            <a:spLocks noGrp="1"/>
          </p:cNvSpPr>
          <p:nvPr>
            <p:ph type="ftr" sz="quarter" idx="11"/>
          </p:nvPr>
        </p:nvSpPr>
        <p:spPr>
          <a:xfrm>
            <a:off x="618074" y="6356352"/>
            <a:ext cx="6835150" cy="365125"/>
          </a:xfrm>
          <a:prstGeom prst="rect">
            <a:avLst/>
          </a:prstGeom>
        </p:spPr>
        <p:txBody>
          <a:bodyPr/>
          <a:lstStyle>
            <a:lvl1pPr algn="l">
              <a:defRPr/>
            </a:lvl1pPr>
          </a:lstStyle>
          <a:p>
            <a:pPr>
              <a:defRPr/>
            </a:pPr>
            <a:endParaRPr lang="en-US" dirty="0">
              <a:solidFill>
                <a:srgbClr val="484C45"/>
              </a:solidFill>
            </a:endParaRPr>
          </a:p>
        </p:txBody>
      </p:sp>
      <p:sp>
        <p:nvSpPr>
          <p:cNvPr id="17" name="Content Placeholder 5"/>
          <p:cNvSpPr>
            <a:spLocks noGrp="1"/>
          </p:cNvSpPr>
          <p:nvPr>
            <p:ph sz="quarter" idx="12"/>
          </p:nvPr>
        </p:nvSpPr>
        <p:spPr>
          <a:xfrm>
            <a:off x="457201" y="1729855"/>
            <a:ext cx="4041775" cy="4396309"/>
          </a:xfrm>
        </p:spPr>
        <p:txBody>
          <a:bodyPr>
            <a:normAutofit/>
          </a:bodyPr>
          <a:lstStyle>
            <a:lvl1pPr marL="0" indent="0">
              <a:spcAft>
                <a:spcPts val="450"/>
              </a:spcAft>
              <a:buFont typeface="Arial"/>
              <a:buNone/>
              <a:defRPr sz="1350"/>
            </a:lvl1pPr>
            <a:lvl2pPr>
              <a:spcAft>
                <a:spcPts val="450"/>
              </a:spcAft>
              <a:defRPr sz="1350"/>
            </a:lvl2pPr>
            <a:lvl3pPr>
              <a:spcAft>
                <a:spcPts val="450"/>
              </a:spcAft>
              <a:defRPr sz="1350"/>
            </a:lvl3pPr>
            <a:lvl4pPr>
              <a:spcAft>
                <a:spcPts val="450"/>
              </a:spcAft>
              <a:defRPr sz="1350"/>
            </a:lvl4pPr>
            <a:lvl5pPr>
              <a:spcAft>
                <a:spcPts val="45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p:nvSpPr>
        <p:spPr>
          <a:xfrm>
            <a:off x="5503599" y="3192536"/>
            <a:ext cx="914400" cy="914400"/>
          </a:xfrm>
          <a:prstGeom prst="rect">
            <a:avLst/>
          </a:prstGeom>
        </p:spPr>
        <p:txBody>
          <a:bodyPr vert="horz" wrap="none" lIns="68580" tIns="34290" rIns="68580" bIns="34290" rtlCol="0" anchor="ctr">
            <a:normAutofit/>
          </a:bodyPr>
          <a:lstStyle/>
          <a:p>
            <a:pPr defTabSz="342900">
              <a:spcBef>
                <a:spcPct val="0"/>
              </a:spcBef>
            </a:pPr>
            <a:endParaRPr lang="en-US" sz="2100" dirty="0" smtClean="0">
              <a:solidFill>
                <a:srgbClr val="FFFFFF"/>
              </a:solidFill>
              <a:cs typeface="Verdana"/>
            </a:endParaRPr>
          </a:p>
        </p:txBody>
      </p:sp>
      <p:sp>
        <p:nvSpPr>
          <p:cNvPr id="16"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12876000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a:xfrm>
            <a:off x="618074" y="6356352"/>
            <a:ext cx="6930040" cy="365125"/>
          </a:xfrm>
          <a:prstGeom prst="rect">
            <a:avLst/>
          </a:prstGeom>
        </p:spPr>
        <p:txBody>
          <a:bodyPr/>
          <a:lstStyle>
            <a:lvl1pPr algn="l">
              <a:defRPr/>
            </a:lvl1pPr>
          </a:lstStyle>
          <a:p>
            <a:pPr>
              <a:defRPr/>
            </a:pPr>
            <a:endParaRPr lang="en-US" dirty="0">
              <a:solidFill>
                <a:srgbClr val="484C45"/>
              </a:solidFill>
            </a:endParaRPr>
          </a:p>
        </p:txBody>
      </p:sp>
      <p:sp>
        <p:nvSpPr>
          <p:cNvPr id="8" name="Rectangle 7"/>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2" name="Rectangle 11"/>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3" name="Title 1"/>
          <p:cNvSpPr>
            <a:spLocks noGrp="1"/>
          </p:cNvSpPr>
          <p:nvPr>
            <p:ph type="title" hasCustomPrompt="1"/>
          </p:nvPr>
        </p:nvSpPr>
        <p:spPr>
          <a:xfrm>
            <a:off x="457200" y="1"/>
            <a:ext cx="8229600" cy="961998"/>
          </a:xfrm>
        </p:spPr>
        <p:txBody>
          <a:bodyPr>
            <a:noAutofit/>
          </a:bodyPr>
          <a:lstStyle>
            <a:lvl1pPr algn="l">
              <a:lnSpc>
                <a:spcPct val="100000"/>
              </a:lnSpc>
              <a:defRPr sz="2400" b="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298255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for presentations">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pPr>
              <a:defRPr/>
            </a:pPr>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0243" y="6519875"/>
            <a:ext cx="1023313" cy="2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014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21406924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13239997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15138070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72035" name="Rectangle 3"/>
          <p:cNvSpPr>
            <a:spLocks noGrp="1" noChangeArrowheads="1"/>
          </p:cNvSpPr>
          <p:nvPr>
            <p:ph type="ctrTitle"/>
          </p:nvPr>
        </p:nvSpPr>
        <p:spPr>
          <a:xfrm>
            <a:off x="1371600" y="1447802"/>
            <a:ext cx="7391400" cy="1470025"/>
          </a:xfrm>
        </p:spPr>
        <p:txBody>
          <a:bodyPr/>
          <a:lstStyle>
            <a:lvl1pPr>
              <a:defRPr sz="2700"/>
            </a:lvl1pPr>
          </a:lstStyle>
          <a:p>
            <a:r>
              <a:rPr lang="en-US"/>
              <a:t>Click to edit Master title style</a:t>
            </a:r>
          </a:p>
        </p:txBody>
      </p:sp>
      <p:sp>
        <p:nvSpPr>
          <p:cNvPr id="172036" name="Rectangle 4"/>
          <p:cNvSpPr>
            <a:spLocks noGrp="1" noChangeArrowheads="1"/>
          </p:cNvSpPr>
          <p:nvPr>
            <p:ph type="subTitle" idx="1"/>
          </p:nvPr>
        </p:nvSpPr>
        <p:spPr>
          <a:xfrm>
            <a:off x="1371600" y="3352800"/>
            <a:ext cx="7086600" cy="2286000"/>
          </a:xfrm>
        </p:spPr>
        <p:txBody>
          <a:bodyPr/>
          <a:lstStyle>
            <a:lvl1pPr marL="0" indent="0">
              <a:buFontTx/>
              <a:buNone/>
              <a:defRPr sz="2100"/>
            </a:lvl1pPr>
          </a:lstStyle>
          <a:p>
            <a:r>
              <a:rPr lang="en-US"/>
              <a:t>Click to edit Master subtitle style</a:t>
            </a:r>
          </a:p>
        </p:txBody>
      </p:sp>
      <p:sp>
        <p:nvSpPr>
          <p:cNvPr id="7" name="Rectangle 8"/>
          <p:cNvSpPr>
            <a:spLocks noGrp="1" noChangeArrowheads="1"/>
          </p:cNvSpPr>
          <p:nvPr>
            <p:ph type="dt" sz="half" idx="10"/>
          </p:nvPr>
        </p:nvSpPr>
        <p:spPr>
          <a:xfrm>
            <a:off x="1295400" y="6245225"/>
            <a:ext cx="2286000" cy="476250"/>
          </a:xfrm>
          <a:prstGeom prst="rect">
            <a:avLst/>
          </a:prstGeom>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8" name="Rectangle 9"/>
          <p:cNvSpPr>
            <a:spLocks noGrp="1" noChangeArrowheads="1"/>
          </p:cNvSpPr>
          <p:nvPr>
            <p:ph type="ftr" sz="quarter" idx="11"/>
          </p:nvPr>
        </p:nvSpPr>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548554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524000"/>
            <a:ext cx="38481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524000"/>
            <a:ext cx="38481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32604631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2"/>
            <a:ext cx="7620000" cy="1020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95400" y="1524000"/>
            <a:ext cx="7848600" cy="4572000"/>
          </a:xfrm>
        </p:spPr>
        <p:txBody>
          <a:bodyPr/>
          <a:lstStyle/>
          <a:p>
            <a:pPr lvl="0"/>
            <a:endParaRPr lang="en-US" noProof="0" dirty="0" smtClean="0"/>
          </a:p>
        </p:txBody>
      </p:sp>
      <p:sp>
        <p:nvSpPr>
          <p:cNvPr id="4" name="Date Placeholder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1664666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Title Slide -- no photo">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727200"/>
            <a:ext cx="9144000" cy="730250"/>
          </a:xfrm>
          <a:prstGeom prst="rect">
            <a:avLst/>
          </a:prstGeom>
          <a:solidFill>
            <a:srgbClr val="DDD9C3"/>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3302" tIns="31651" rIns="63302" bIns="31651" anchor="ctr"/>
          <a:lstStyle/>
          <a:p>
            <a:pPr algn="ctr" fontAlgn="base">
              <a:spcBef>
                <a:spcPct val="0"/>
              </a:spcBef>
              <a:spcAft>
                <a:spcPct val="0"/>
              </a:spcAft>
              <a:defRPr/>
            </a:pPr>
            <a:endParaRPr lang="en-US" sz="1350" b="1" dirty="0">
              <a:solidFill>
                <a:srgbClr val="FFFFFF"/>
              </a:solidFill>
            </a:endParaRPr>
          </a:p>
        </p:txBody>
      </p:sp>
      <p:sp>
        <p:nvSpPr>
          <p:cNvPr id="4" name="Rectangle 3"/>
          <p:cNvSpPr>
            <a:spLocks noChangeArrowheads="1"/>
          </p:cNvSpPr>
          <p:nvPr/>
        </p:nvSpPr>
        <p:spPr bwMode="auto">
          <a:xfrm>
            <a:off x="0" y="1719264"/>
            <a:ext cx="9144000" cy="219075"/>
          </a:xfrm>
          <a:prstGeom prst="rect">
            <a:avLst/>
          </a:prstGeom>
          <a:solidFill>
            <a:schemeClr val="bg1">
              <a:alpha val="52940"/>
            </a:scheme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3302" tIns="31651" rIns="63302" bIns="31651" anchor="ctr"/>
          <a:lstStyle/>
          <a:p>
            <a:pPr algn="ctr" fontAlgn="base">
              <a:spcBef>
                <a:spcPct val="0"/>
              </a:spcBef>
              <a:spcAft>
                <a:spcPct val="0"/>
              </a:spcAft>
              <a:defRPr/>
            </a:pPr>
            <a:endParaRPr lang="en-US" sz="1350" b="1" dirty="0">
              <a:solidFill>
                <a:srgbClr val="FFFFFF"/>
              </a:solidFill>
            </a:endParaRPr>
          </a:p>
        </p:txBody>
      </p:sp>
      <p:pic>
        <p:nvPicPr>
          <p:cNvPr id="5"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4962" y="481016"/>
            <a:ext cx="304213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3323">
                <a:solidFill>
                  <a:srgbClr val="393634"/>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052121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6621511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139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p:nvPr userDrawn="1"/>
        </p:nvSpPr>
        <p:spPr>
          <a:xfrm>
            <a:off x="0" y="4"/>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013" b="1" dirty="0">
              <a:solidFill>
                <a:srgbClr val="FFFFFF"/>
              </a:solidFill>
            </a:endParaRPr>
          </a:p>
        </p:txBody>
      </p:sp>
      <p:sp>
        <p:nvSpPr>
          <p:cNvPr id="8" name="Rectangle 7"/>
          <p:cNvSpPr/>
          <p:nvPr userDrawn="1"/>
        </p:nvSpPr>
        <p:spPr>
          <a:xfrm>
            <a:off x="0" y="962002"/>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013"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18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4"/>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01792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4" name="Rectangle 13"/>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9" name="Text Placeholder 4"/>
          <p:cNvSpPr>
            <a:spLocks noGrp="1"/>
          </p:cNvSpPr>
          <p:nvPr>
            <p:ph type="body" sz="quarter" idx="3"/>
          </p:nvPr>
        </p:nvSpPr>
        <p:spPr>
          <a:xfrm>
            <a:off x="4645026" y="1729854"/>
            <a:ext cx="4041775" cy="639762"/>
          </a:xfrm>
        </p:spPr>
        <p:txBody>
          <a:bodyPr anchor="b">
            <a:noAutofit/>
          </a:bodyPr>
          <a:lstStyle>
            <a:lvl1pPr marL="0" indent="0">
              <a:buNone/>
              <a:defRPr sz="18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Content Placeholder 5"/>
          <p:cNvSpPr>
            <a:spLocks noGrp="1"/>
          </p:cNvSpPr>
          <p:nvPr>
            <p:ph sz="quarter" idx="4"/>
          </p:nvPr>
        </p:nvSpPr>
        <p:spPr>
          <a:xfrm>
            <a:off x="4645026" y="2369618"/>
            <a:ext cx="4041775" cy="3756547"/>
          </a:xfrm>
        </p:spPr>
        <p:txBody>
          <a:bodyPr>
            <a:noAutofit/>
          </a:bodyPr>
          <a:lstStyle>
            <a:lvl1pPr marL="0" indent="0">
              <a:lnSpc>
                <a:spcPct val="100000"/>
              </a:lnSpc>
              <a:spcBef>
                <a:spcPts val="0"/>
              </a:spcBef>
              <a:spcAft>
                <a:spcPts val="0"/>
              </a:spcAft>
              <a:buFontTx/>
              <a:buNone/>
              <a:defRPr sz="1350"/>
            </a:lvl1pPr>
            <a:lvl2pPr>
              <a:lnSpc>
                <a:spcPct val="100000"/>
              </a:lnSpc>
              <a:spcBef>
                <a:spcPts val="0"/>
              </a:spcBef>
              <a:spcAft>
                <a:spcPts val="0"/>
              </a:spcAft>
              <a:defRPr sz="1350"/>
            </a:lvl2pPr>
            <a:lvl3pPr>
              <a:lnSpc>
                <a:spcPct val="100000"/>
              </a:lnSpc>
              <a:spcBef>
                <a:spcPts val="0"/>
              </a:spcBef>
              <a:spcAft>
                <a:spcPts val="0"/>
              </a:spcAft>
              <a:defRPr sz="1350"/>
            </a:lvl3pPr>
            <a:lvl4pPr>
              <a:lnSpc>
                <a:spcPct val="100000"/>
              </a:lnSpc>
              <a:spcBef>
                <a:spcPts val="0"/>
              </a:spcBef>
              <a:spcAft>
                <a:spcPts val="0"/>
              </a:spcAft>
              <a:defRPr sz="1350"/>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Footer Placeholder 7"/>
          <p:cNvSpPr>
            <a:spLocks noGrp="1"/>
          </p:cNvSpPr>
          <p:nvPr>
            <p:ph type="ftr" sz="quarter" idx="11"/>
          </p:nvPr>
        </p:nvSpPr>
        <p:spPr>
          <a:xfrm>
            <a:off x="618074" y="6356352"/>
            <a:ext cx="6835150" cy="365125"/>
          </a:xfrm>
          <a:prstGeom prst="rect">
            <a:avLst/>
          </a:prstGeom>
        </p:spPr>
        <p:txBody>
          <a:bodyPr/>
          <a:lstStyle>
            <a:lvl1pPr algn="l">
              <a:defRPr/>
            </a:lvl1pPr>
          </a:lstStyle>
          <a:p>
            <a:pPr>
              <a:defRPr/>
            </a:pPr>
            <a:endParaRPr lang="en-US" dirty="0">
              <a:solidFill>
                <a:srgbClr val="484C45"/>
              </a:solidFill>
            </a:endParaRPr>
          </a:p>
        </p:txBody>
      </p:sp>
      <p:sp>
        <p:nvSpPr>
          <p:cNvPr id="17" name="Content Placeholder 5"/>
          <p:cNvSpPr>
            <a:spLocks noGrp="1"/>
          </p:cNvSpPr>
          <p:nvPr>
            <p:ph sz="quarter" idx="12"/>
          </p:nvPr>
        </p:nvSpPr>
        <p:spPr>
          <a:xfrm>
            <a:off x="457201" y="1729855"/>
            <a:ext cx="4041775" cy="4396309"/>
          </a:xfrm>
        </p:spPr>
        <p:txBody>
          <a:bodyPr>
            <a:normAutofit/>
          </a:bodyPr>
          <a:lstStyle>
            <a:lvl1pPr marL="0" indent="0">
              <a:spcAft>
                <a:spcPts val="450"/>
              </a:spcAft>
              <a:buFont typeface="Arial"/>
              <a:buNone/>
              <a:defRPr sz="1350"/>
            </a:lvl1pPr>
            <a:lvl2pPr>
              <a:spcAft>
                <a:spcPts val="450"/>
              </a:spcAft>
              <a:defRPr sz="1350"/>
            </a:lvl2pPr>
            <a:lvl3pPr>
              <a:spcAft>
                <a:spcPts val="450"/>
              </a:spcAft>
              <a:defRPr sz="1350"/>
            </a:lvl3pPr>
            <a:lvl4pPr>
              <a:spcAft>
                <a:spcPts val="450"/>
              </a:spcAft>
              <a:defRPr sz="1350"/>
            </a:lvl4pPr>
            <a:lvl5pPr>
              <a:spcAft>
                <a:spcPts val="45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p:nvSpPr>
        <p:spPr>
          <a:xfrm>
            <a:off x="5503599" y="3192536"/>
            <a:ext cx="914400" cy="914400"/>
          </a:xfrm>
          <a:prstGeom prst="rect">
            <a:avLst/>
          </a:prstGeom>
        </p:spPr>
        <p:txBody>
          <a:bodyPr vert="horz" wrap="none" lIns="68580" tIns="34290" rIns="68580" bIns="34290" rtlCol="0" anchor="ctr">
            <a:normAutofit/>
          </a:bodyPr>
          <a:lstStyle/>
          <a:p>
            <a:pPr defTabSz="342900">
              <a:spcBef>
                <a:spcPct val="0"/>
              </a:spcBef>
            </a:pPr>
            <a:endParaRPr lang="en-US" sz="2100" dirty="0" smtClean="0">
              <a:solidFill>
                <a:srgbClr val="FFFFFF"/>
              </a:solidFill>
              <a:cs typeface="Verdana"/>
            </a:endParaRPr>
          </a:p>
        </p:txBody>
      </p:sp>
      <p:sp>
        <p:nvSpPr>
          <p:cNvPr id="16"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20033723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0011781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Rectangle 8"/>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2" name="Rectangle 11"/>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Tree>
    <p:extLst>
      <p:ext uri="{BB962C8B-B14F-4D97-AF65-F5344CB8AC3E}">
        <p14:creationId xmlns:p14="http://schemas.microsoft.com/office/powerpoint/2010/main" val="13955198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1768913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Rectangle 6"/>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8601057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Report figures">
    <p:spTree>
      <p:nvGrpSpPr>
        <p:cNvPr id="1" name=""/>
        <p:cNvGrpSpPr/>
        <p:nvPr/>
      </p:nvGrpSpPr>
      <p:grpSpPr>
        <a:xfrm>
          <a:off x="0" y="0"/>
          <a:ext cx="0" cy="0"/>
          <a:chOff x="0" y="0"/>
          <a:chExt cx="0" cy="0"/>
        </a:xfrm>
      </p:grpSpPr>
      <p:sp>
        <p:nvSpPr>
          <p:cNvPr id="16" name="Content Placeholder 5"/>
          <p:cNvSpPr>
            <a:spLocks noGrp="1"/>
          </p:cNvSpPr>
          <p:nvPr>
            <p:ph sz="quarter" idx="13"/>
          </p:nvPr>
        </p:nvSpPr>
        <p:spPr>
          <a:xfrm>
            <a:off x="457200" y="1385180"/>
            <a:ext cx="8229599" cy="4617267"/>
          </a:xfrm>
        </p:spPr>
        <p:txBody>
          <a:bodyPr>
            <a:noAutofit/>
          </a:bodyPr>
          <a:lstStyle>
            <a:lvl1pPr marL="0" indent="0">
              <a:lnSpc>
                <a:spcPct val="100000"/>
              </a:lnSpc>
              <a:spcBef>
                <a:spcPts val="0"/>
              </a:spcBef>
              <a:buFontTx/>
              <a:buNone/>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itle 1"/>
          <p:cNvSpPr>
            <a:spLocks noGrp="1"/>
          </p:cNvSpPr>
          <p:nvPr>
            <p:ph type="title" hasCustomPrompt="1"/>
          </p:nvPr>
        </p:nvSpPr>
        <p:spPr>
          <a:xfrm>
            <a:off x="457200" y="207025"/>
            <a:ext cx="8229600" cy="961998"/>
          </a:xfrm>
        </p:spPr>
        <p:txBody>
          <a:bodyPr>
            <a:normAutofit/>
          </a:bodyPr>
          <a:lstStyle>
            <a:lvl1pPr algn="ctr">
              <a:lnSpc>
                <a:spcPct val="100000"/>
              </a:lnSpc>
              <a:defRPr sz="2400" b="1">
                <a:solidFill>
                  <a:srgbClr val="040404"/>
                </a:solidFill>
              </a:defRPr>
            </a:lvl1pPr>
          </a:lstStyle>
          <a:p>
            <a:r>
              <a:rPr lang="en-US" dirty="0" smtClean="0"/>
              <a:t>Slide master</a:t>
            </a:r>
            <a:endParaRPr lang="en-US" dirty="0"/>
          </a:p>
        </p:txBody>
      </p:sp>
      <p:sp>
        <p:nvSpPr>
          <p:cNvPr id="3" name="Content Placeholder 2"/>
          <p:cNvSpPr>
            <a:spLocks noGrp="1"/>
          </p:cNvSpPr>
          <p:nvPr>
            <p:ph sz="quarter" idx="14" hasCustomPrompt="1"/>
          </p:nvPr>
        </p:nvSpPr>
        <p:spPr>
          <a:xfrm>
            <a:off x="457200" y="6209362"/>
            <a:ext cx="8229600" cy="354012"/>
          </a:xfrm>
        </p:spPr>
        <p:txBody>
          <a:bodyPr/>
          <a:lstStyle>
            <a:lvl1pPr>
              <a:defRPr baseline="0"/>
            </a:lvl1pPr>
          </a:lstStyle>
          <a:p>
            <a:pPr lvl="0"/>
            <a:r>
              <a:rPr lang="en-US" dirty="0" smtClean="0"/>
              <a:t>N size should be 16-point, notes should be 14-point font.</a:t>
            </a:r>
            <a:endParaRPr lang="en-US" dirty="0"/>
          </a:p>
        </p:txBody>
      </p:sp>
    </p:spTree>
    <p:extLst>
      <p:ext uri="{BB962C8B-B14F-4D97-AF65-F5344CB8AC3E}">
        <p14:creationId xmlns:p14="http://schemas.microsoft.com/office/powerpoint/2010/main" val="26144985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Slide -- no photo for presentations">
    <p:spTree>
      <p:nvGrpSpPr>
        <p:cNvPr id="1" name=""/>
        <p:cNvGrpSpPr/>
        <p:nvPr/>
      </p:nvGrpSpPr>
      <p:grpSpPr>
        <a:xfrm>
          <a:off x="0" y="0"/>
          <a:ext cx="0" cy="0"/>
          <a:chOff x="0" y="0"/>
          <a:chExt cx="0" cy="0"/>
        </a:xfrm>
      </p:grpSpPr>
      <p:sp>
        <p:nvSpPr>
          <p:cNvPr id="8" name="Rectangle 7"/>
          <p:cNvSpPr/>
          <p:nvPr/>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0" y="1718733"/>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4800" b="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34377" y="6452558"/>
            <a:ext cx="1371600" cy="276046"/>
          </a:xfrm>
          <a:prstGeom prst="rect">
            <a:avLst/>
          </a:prstGeom>
          <a:solidFill>
            <a:schemeClr val="bg1"/>
          </a:solidFill>
        </p:spPr>
        <p:txBody>
          <a:bodyPr vert="horz" wrap="square" lIns="91440" tIns="45720" rIns="91440" bIns="45720" rtlCol="0" anchor="ctr">
            <a:normAutofit fontScale="550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Tree>
    <p:extLst>
      <p:ext uri="{BB962C8B-B14F-4D97-AF65-F5344CB8AC3E}">
        <p14:creationId xmlns:p14="http://schemas.microsoft.com/office/powerpoint/2010/main" val="30487723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Slide with photo for presentations">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2825750"/>
            <a:ext cx="9144000" cy="6881962"/>
          </a:xfrm>
          <a:prstGeom prst="rect">
            <a:avLst/>
          </a:prstGeom>
        </p:spPr>
      </p:pic>
      <p:sp>
        <p:nvSpPr>
          <p:cNvPr id="8" name="Rectangle 7"/>
          <p:cNvSpPr/>
          <p:nvPr/>
        </p:nvSpPr>
        <p:spPr>
          <a:xfrm>
            <a:off x="3724" y="1862220"/>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108200" y="1862220"/>
            <a:ext cx="6350000" cy="202397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68754"/>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8311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Title Slide with photo for presentations">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 y="3232652"/>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108200" y="1727200"/>
            <a:ext cx="6350000" cy="215899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8503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for presentations">
    <p:spTree>
      <p:nvGrpSpPr>
        <p:cNvPr id="1" name=""/>
        <p:cNvGrpSpPr/>
        <p:nvPr/>
      </p:nvGrpSpPr>
      <p:grpSpPr>
        <a:xfrm>
          <a:off x="0" y="0"/>
          <a:ext cx="0" cy="0"/>
          <a:chOff x="0" y="0"/>
          <a:chExt cx="0" cy="0"/>
        </a:xfrm>
      </p:grpSpPr>
      <p:sp>
        <p:nvSpPr>
          <p:cNvPr id="7" name="Rectangle 6"/>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7099540" cy="365125"/>
          </a:xfrm>
          <a:prstGeom prst="rect">
            <a:avLst/>
          </a:prstGeom>
        </p:spPr>
        <p:txBody>
          <a:bodyPr/>
          <a:lstStyle>
            <a:lvl1pPr algn="l">
              <a:defRPr/>
            </a:lvl1pPr>
          </a:lstStyle>
          <a:p>
            <a:endParaRPr lang="en-US"/>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0242" y="6519875"/>
            <a:ext cx="1023313" cy="2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2792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4"/>
          <p:cNvSpPr>
            <a:spLocks noGrp="1"/>
          </p:cNvSpPr>
          <p:nvPr>
            <p:ph type="body" sz="quarter" idx="3"/>
          </p:nvPr>
        </p:nvSpPr>
        <p:spPr>
          <a:xfrm>
            <a:off x="4645025" y="1729854"/>
            <a:ext cx="4041775" cy="639762"/>
          </a:xfrm>
        </p:spPr>
        <p:txBody>
          <a:bodyPr anchor="b">
            <a:noAutofit/>
          </a:bodyPr>
          <a:lstStyle>
            <a:lvl1pPr marL="0" indent="0">
              <a:buNone/>
              <a:defRPr sz="24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4645025" y="2369616"/>
            <a:ext cx="4041775" cy="3756547"/>
          </a:xfrm>
        </p:spPr>
        <p:txBody>
          <a:bodyPr>
            <a:noAutofit/>
          </a:bodyPr>
          <a:lstStyle>
            <a:lvl1pPr marL="0" indent="0">
              <a:lnSpc>
                <a:spcPct val="100000"/>
              </a:lnSpc>
              <a:spcBef>
                <a:spcPts val="0"/>
              </a:spcBef>
              <a:spcAft>
                <a:spcPts val="0"/>
              </a:spcAft>
              <a:buFontTx/>
              <a:buNone/>
              <a:defRPr sz="1800"/>
            </a:lvl1pPr>
            <a:lvl2pPr>
              <a:lnSpc>
                <a:spcPct val="100000"/>
              </a:lnSpc>
              <a:spcBef>
                <a:spcPts val="0"/>
              </a:spcBef>
              <a:spcAft>
                <a:spcPts val="0"/>
              </a:spcAft>
              <a:defRPr sz="1800"/>
            </a:lvl2pPr>
            <a:lvl3pPr>
              <a:lnSpc>
                <a:spcPct val="100000"/>
              </a:lnSpc>
              <a:spcBef>
                <a:spcPts val="0"/>
              </a:spcBef>
              <a:spcAft>
                <a:spcPts val="0"/>
              </a:spcAft>
              <a:defRPr sz="1800"/>
            </a:lvl3pPr>
            <a:lvl4pPr>
              <a:lnSpc>
                <a:spcPct val="100000"/>
              </a:lnSpc>
              <a:spcBef>
                <a:spcPts val="0"/>
              </a:spcBef>
              <a:spcAft>
                <a:spcPts val="0"/>
              </a:spcAft>
              <a:defRPr sz="1800"/>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Footer Placeholder 7"/>
          <p:cNvSpPr>
            <a:spLocks noGrp="1"/>
          </p:cNvSpPr>
          <p:nvPr>
            <p:ph type="ftr" sz="quarter" idx="11"/>
          </p:nvPr>
        </p:nvSpPr>
        <p:spPr>
          <a:xfrm>
            <a:off x="618073" y="6356350"/>
            <a:ext cx="6835150" cy="365125"/>
          </a:xfrm>
          <a:prstGeom prst="rect">
            <a:avLst/>
          </a:prstGeom>
        </p:spPr>
        <p:txBody>
          <a:bodyPr/>
          <a:lstStyle>
            <a:lvl1pPr algn="l">
              <a:defRPr/>
            </a:lvl1pPr>
          </a:lstStyle>
          <a:p>
            <a:endParaRPr lang="en-US"/>
          </a:p>
        </p:txBody>
      </p:sp>
      <p:sp>
        <p:nvSpPr>
          <p:cNvPr id="17" name="Content Placeholder 5"/>
          <p:cNvSpPr>
            <a:spLocks noGrp="1"/>
          </p:cNvSpPr>
          <p:nvPr>
            <p:ph sz="quarter" idx="12"/>
          </p:nvPr>
        </p:nvSpPr>
        <p:spPr>
          <a:xfrm>
            <a:off x="457200" y="1729853"/>
            <a:ext cx="4041775" cy="4396309"/>
          </a:xfrm>
        </p:spPr>
        <p:txBody>
          <a:bodyPr>
            <a:normAutofit/>
          </a:bodyPr>
          <a:lstStyle>
            <a:lvl1pPr marL="0" indent="0">
              <a:spcAft>
                <a:spcPts val="600"/>
              </a:spcAft>
              <a:buFont typeface="Arial"/>
              <a:buNone/>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p:nvSpPr>
        <p:spPr>
          <a:xfrm>
            <a:off x="5503599" y="3192536"/>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
        <p:nvSpPr>
          <p:cNvPr id="16"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269870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a:xfrm>
            <a:off x="618074" y="6356352"/>
            <a:ext cx="6930040" cy="365125"/>
          </a:xfrm>
          <a:prstGeom prst="rect">
            <a:avLst/>
          </a:prstGeom>
        </p:spPr>
        <p:txBody>
          <a:bodyPr/>
          <a:lstStyle>
            <a:lvl1pPr algn="l">
              <a:defRPr/>
            </a:lvl1pPr>
          </a:lstStyle>
          <a:p>
            <a:pPr>
              <a:defRPr/>
            </a:pPr>
            <a:endParaRPr lang="en-US" dirty="0">
              <a:solidFill>
                <a:srgbClr val="484C45"/>
              </a:solidFill>
            </a:endParaRPr>
          </a:p>
        </p:txBody>
      </p:sp>
      <p:sp>
        <p:nvSpPr>
          <p:cNvPr id="8" name="Rectangle 7"/>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2" name="Rectangle 11"/>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3" name="Title 1"/>
          <p:cNvSpPr>
            <a:spLocks noGrp="1"/>
          </p:cNvSpPr>
          <p:nvPr>
            <p:ph type="title" hasCustomPrompt="1"/>
          </p:nvPr>
        </p:nvSpPr>
        <p:spPr>
          <a:xfrm>
            <a:off x="457200" y="1"/>
            <a:ext cx="8229600" cy="961998"/>
          </a:xfrm>
        </p:spPr>
        <p:txBody>
          <a:bodyPr>
            <a:noAutofit/>
          </a:bodyPr>
          <a:lstStyle>
            <a:lvl1pPr algn="l">
              <a:lnSpc>
                <a:spcPct val="100000"/>
              </a:lnSpc>
              <a:defRPr sz="2400" b="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18042839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a:xfrm>
            <a:off x="618073" y="6356350"/>
            <a:ext cx="6930040" cy="365125"/>
          </a:xfrm>
          <a:prstGeom prst="rect">
            <a:avLst/>
          </a:prstGeom>
        </p:spPr>
        <p:txBody>
          <a:bodyPr/>
          <a:lstStyle>
            <a:lvl1pPr algn="l">
              <a:defRPr/>
            </a:lvl1pPr>
          </a:lstStyle>
          <a:p>
            <a:endParaRPr lang="en-US"/>
          </a:p>
        </p:txBody>
      </p:sp>
      <p:sp>
        <p:nvSpPr>
          <p:cNvPr id="8" name="Rectangle 7"/>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p:cNvSpPr>
            <a:spLocks noGrp="1"/>
          </p:cNvSpPr>
          <p:nvPr>
            <p:ph type="title" hasCustomPrompt="1"/>
          </p:nvPr>
        </p:nvSpPr>
        <p:spPr>
          <a:xfrm>
            <a:off x="457200" y="1"/>
            <a:ext cx="8229600" cy="961998"/>
          </a:xfrm>
        </p:spPr>
        <p:txBody>
          <a:bodyPr>
            <a:noAutofit/>
          </a:bodyPr>
          <a:lstStyle>
            <a:lvl1pPr algn="l">
              <a:lnSpc>
                <a:spcPct val="100000"/>
              </a:lnSpc>
              <a:defRPr sz="3200" b="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6404308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Slide with photo">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09" y="3232654"/>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2108200" y="1727202"/>
            <a:ext cx="6350000" cy="215899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userDrawn="1"/>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9"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241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200010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17626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sp>
        <p:nvSpPr>
          <p:cNvPr id="5" name="Footer Placeholder 7"/>
          <p:cNvSpPr>
            <a:spLocks noGrp="1"/>
          </p:cNvSpPr>
          <p:nvPr>
            <p:ph type="ftr" sz="quarter" idx="3"/>
          </p:nvPr>
        </p:nvSpPr>
        <p:spPr>
          <a:xfrm>
            <a:off x="457200" y="6356352"/>
            <a:ext cx="8229600" cy="365125"/>
          </a:xfrm>
          <a:prstGeom prst="rect">
            <a:avLst/>
          </a:prstGeom>
        </p:spPr>
        <p:txBody>
          <a:bodyPr/>
          <a:lstStyle>
            <a:lvl1pPr algn="l">
              <a:defRPr sz="1200"/>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Tree>
    <p:extLst>
      <p:ext uri="{BB962C8B-B14F-4D97-AF65-F5344CB8AC3E}">
        <p14:creationId xmlns:p14="http://schemas.microsoft.com/office/powerpoint/2010/main" val="23981269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txStyles>
    <p:titleStyle>
      <a:lvl1pPr algn="ctr" defTabSz="342900" rtl="0" eaLnBrk="1" latinLnBrk="0" hangingPunct="1">
        <a:spcBef>
          <a:spcPct val="0"/>
        </a:spcBef>
        <a:buNone/>
        <a:defRPr sz="1800" b="1" kern="1200">
          <a:solidFill>
            <a:schemeClr val="tx1"/>
          </a:solidFill>
          <a:latin typeface="Verdana"/>
          <a:ea typeface="+mj-ea"/>
          <a:cs typeface="Verdana"/>
        </a:defRPr>
      </a:lvl1pPr>
    </p:titleStyle>
    <p:bodyStyle>
      <a:lvl1pPr marL="257175" indent="-257175" algn="l" defTabSz="342900" rtl="0" eaLnBrk="1" latinLnBrk="0" hangingPunct="1">
        <a:lnSpc>
          <a:spcPct val="100000"/>
        </a:lnSpc>
        <a:spcBef>
          <a:spcPts val="0"/>
        </a:spcBef>
        <a:spcAft>
          <a:spcPts val="0"/>
        </a:spcAft>
        <a:buFontTx/>
        <a:buNone/>
        <a:defRPr sz="1200" kern="1200">
          <a:solidFill>
            <a:schemeClr val="tx1"/>
          </a:solidFill>
          <a:latin typeface="Verdana"/>
          <a:ea typeface="+mn-ea"/>
          <a:cs typeface="Verdana"/>
        </a:defRPr>
      </a:lvl1pPr>
      <a:lvl2pPr marL="342900" indent="-342900" algn="l" defTabSz="342900" rtl="0" eaLnBrk="1" latinLnBrk="0" hangingPunct="1">
        <a:lnSpc>
          <a:spcPct val="100000"/>
        </a:lnSpc>
        <a:spcBef>
          <a:spcPts val="0"/>
        </a:spcBef>
        <a:spcAft>
          <a:spcPts val="0"/>
        </a:spcAft>
        <a:buFont typeface="Verdana" panose="020B0604030504040204" pitchFamily="34" charset="0"/>
        <a:buChar char="•"/>
        <a:defRPr sz="1200" kern="1200">
          <a:solidFill>
            <a:schemeClr val="tx1"/>
          </a:solidFill>
          <a:latin typeface="Verdana"/>
          <a:ea typeface="+mn-ea"/>
          <a:cs typeface="Verdana"/>
        </a:defRPr>
      </a:lvl2pPr>
      <a:lvl3pPr marL="685800" indent="-342900" algn="l" defTabSz="342900" rtl="0" eaLnBrk="1" latinLnBrk="0" hangingPunct="1">
        <a:lnSpc>
          <a:spcPct val="100000"/>
        </a:lnSpc>
        <a:spcBef>
          <a:spcPts val="0"/>
        </a:spcBef>
        <a:spcAft>
          <a:spcPts val="0"/>
        </a:spcAft>
        <a:buFont typeface="Verdana" pitchFamily="34" charset="0"/>
        <a:buChar char="»"/>
        <a:defRPr sz="1200" kern="1200">
          <a:solidFill>
            <a:schemeClr val="tx1"/>
          </a:solidFill>
          <a:latin typeface="Verdana"/>
          <a:ea typeface="+mn-ea"/>
          <a:cs typeface="Verdana"/>
        </a:defRPr>
      </a:lvl3pPr>
      <a:lvl4pPr marL="1028700" indent="-342900" algn="l" defTabSz="342900" rtl="0" eaLnBrk="1" latinLnBrk="0" hangingPunct="1">
        <a:lnSpc>
          <a:spcPct val="100000"/>
        </a:lnSpc>
        <a:spcBef>
          <a:spcPts val="0"/>
        </a:spcBef>
        <a:spcAft>
          <a:spcPts val="0"/>
        </a:spcAft>
        <a:buFont typeface="Wingdings" pitchFamily="2" charset="2"/>
        <a:buChar char="§"/>
        <a:defRPr sz="1200" kern="1200">
          <a:solidFill>
            <a:schemeClr val="tx1"/>
          </a:solidFill>
          <a:latin typeface="Verdana"/>
          <a:ea typeface="+mn-ea"/>
          <a:cs typeface="Verdana"/>
        </a:defRPr>
      </a:lvl4pPr>
      <a:lvl5pPr marL="666750" indent="-171450" algn="l" defTabSz="342900" rtl="0" eaLnBrk="1" latinLnBrk="0" hangingPunct="1">
        <a:lnSpc>
          <a:spcPct val="100000"/>
        </a:lnSpc>
        <a:spcBef>
          <a:spcPts val="0"/>
        </a:spcBef>
        <a:spcAft>
          <a:spcPts val="0"/>
        </a:spcAft>
        <a:buFont typeface="Arial"/>
        <a:buChar char="»"/>
        <a:defRPr sz="1350" kern="1200">
          <a:solidFill>
            <a:schemeClr val="tx1"/>
          </a:solidFill>
          <a:latin typeface="Verdana"/>
          <a:ea typeface="+mn-ea"/>
          <a:cs typeface="Verdan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sp>
        <p:nvSpPr>
          <p:cNvPr id="5" name="Footer Placeholder 7"/>
          <p:cNvSpPr>
            <a:spLocks noGrp="1"/>
          </p:cNvSpPr>
          <p:nvPr>
            <p:ph type="ftr" sz="quarter" idx="3"/>
          </p:nvPr>
        </p:nvSpPr>
        <p:spPr>
          <a:xfrm>
            <a:off x="457200" y="6356352"/>
            <a:ext cx="8229600" cy="365125"/>
          </a:xfrm>
          <a:prstGeom prst="rect">
            <a:avLst/>
          </a:prstGeom>
        </p:spPr>
        <p:txBody>
          <a:bodyPr/>
          <a:lstStyle>
            <a:lvl1pPr algn="l">
              <a:defRPr sz="1200"/>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Tree>
    <p:extLst>
      <p:ext uri="{BB962C8B-B14F-4D97-AF65-F5344CB8AC3E}">
        <p14:creationId xmlns:p14="http://schemas.microsoft.com/office/powerpoint/2010/main" val="303213780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Lst>
  <p:txStyles>
    <p:titleStyle>
      <a:lvl1pPr algn="ctr" defTabSz="342900" rtl="0" eaLnBrk="1" latinLnBrk="0" hangingPunct="1">
        <a:spcBef>
          <a:spcPct val="0"/>
        </a:spcBef>
        <a:buNone/>
        <a:defRPr sz="1800" b="1" kern="1200">
          <a:solidFill>
            <a:schemeClr val="tx1"/>
          </a:solidFill>
          <a:latin typeface="Verdana"/>
          <a:ea typeface="+mj-ea"/>
          <a:cs typeface="Verdana"/>
        </a:defRPr>
      </a:lvl1pPr>
    </p:titleStyle>
    <p:bodyStyle>
      <a:lvl1pPr marL="257175" indent="-257175" algn="l" defTabSz="342900" rtl="0" eaLnBrk="1" latinLnBrk="0" hangingPunct="1">
        <a:lnSpc>
          <a:spcPct val="100000"/>
        </a:lnSpc>
        <a:spcBef>
          <a:spcPts val="0"/>
        </a:spcBef>
        <a:spcAft>
          <a:spcPts val="0"/>
        </a:spcAft>
        <a:buFontTx/>
        <a:buNone/>
        <a:defRPr sz="1200" kern="1200">
          <a:solidFill>
            <a:schemeClr val="tx1"/>
          </a:solidFill>
          <a:latin typeface="Verdana"/>
          <a:ea typeface="+mn-ea"/>
          <a:cs typeface="Verdana"/>
        </a:defRPr>
      </a:lvl1pPr>
      <a:lvl2pPr marL="342900" indent="-342900" algn="l" defTabSz="342900" rtl="0" eaLnBrk="1" latinLnBrk="0" hangingPunct="1">
        <a:lnSpc>
          <a:spcPct val="100000"/>
        </a:lnSpc>
        <a:spcBef>
          <a:spcPts val="0"/>
        </a:spcBef>
        <a:spcAft>
          <a:spcPts val="0"/>
        </a:spcAft>
        <a:buFont typeface="Verdana" panose="020B0604030504040204" pitchFamily="34" charset="0"/>
        <a:buChar char="•"/>
        <a:defRPr sz="1200" kern="1200">
          <a:solidFill>
            <a:schemeClr val="tx1"/>
          </a:solidFill>
          <a:latin typeface="Verdana"/>
          <a:ea typeface="+mn-ea"/>
          <a:cs typeface="Verdana"/>
        </a:defRPr>
      </a:lvl2pPr>
      <a:lvl3pPr marL="685800" indent="-342900" algn="l" defTabSz="342900" rtl="0" eaLnBrk="1" latinLnBrk="0" hangingPunct="1">
        <a:lnSpc>
          <a:spcPct val="100000"/>
        </a:lnSpc>
        <a:spcBef>
          <a:spcPts val="0"/>
        </a:spcBef>
        <a:spcAft>
          <a:spcPts val="0"/>
        </a:spcAft>
        <a:buFont typeface="Verdana" pitchFamily="34" charset="0"/>
        <a:buChar char="»"/>
        <a:defRPr sz="1200" kern="1200">
          <a:solidFill>
            <a:schemeClr val="tx1"/>
          </a:solidFill>
          <a:latin typeface="Verdana"/>
          <a:ea typeface="+mn-ea"/>
          <a:cs typeface="Verdana"/>
        </a:defRPr>
      </a:lvl3pPr>
      <a:lvl4pPr marL="1028700" indent="-342900" algn="l" defTabSz="342900" rtl="0" eaLnBrk="1" latinLnBrk="0" hangingPunct="1">
        <a:lnSpc>
          <a:spcPct val="100000"/>
        </a:lnSpc>
        <a:spcBef>
          <a:spcPts val="0"/>
        </a:spcBef>
        <a:spcAft>
          <a:spcPts val="0"/>
        </a:spcAft>
        <a:buFont typeface="Wingdings" pitchFamily="2" charset="2"/>
        <a:buChar char="§"/>
        <a:defRPr sz="1200" kern="1200">
          <a:solidFill>
            <a:schemeClr val="tx1"/>
          </a:solidFill>
          <a:latin typeface="Verdana"/>
          <a:ea typeface="+mn-ea"/>
          <a:cs typeface="Verdana"/>
        </a:defRPr>
      </a:lvl4pPr>
      <a:lvl5pPr marL="666750" indent="-171450" algn="l" defTabSz="342900" rtl="0" eaLnBrk="1" latinLnBrk="0" hangingPunct="1">
        <a:lnSpc>
          <a:spcPct val="100000"/>
        </a:lnSpc>
        <a:spcBef>
          <a:spcPts val="0"/>
        </a:spcBef>
        <a:spcAft>
          <a:spcPts val="0"/>
        </a:spcAft>
        <a:buFont typeface="Arial"/>
        <a:buChar char="»"/>
        <a:defRPr sz="1350" kern="1200">
          <a:solidFill>
            <a:schemeClr val="tx1"/>
          </a:solidFill>
          <a:latin typeface="Verdana"/>
          <a:ea typeface="+mn-ea"/>
          <a:cs typeface="Verdan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sp>
        <p:nvSpPr>
          <p:cNvPr id="5" name="Footer Placeholder 7"/>
          <p:cNvSpPr>
            <a:spLocks noGrp="1"/>
          </p:cNvSpPr>
          <p:nvPr>
            <p:ph type="ftr" sz="quarter" idx="3"/>
          </p:nvPr>
        </p:nvSpPr>
        <p:spPr>
          <a:xfrm>
            <a:off x="457200" y="6356352"/>
            <a:ext cx="8229600" cy="365125"/>
          </a:xfrm>
          <a:prstGeom prst="rect">
            <a:avLst/>
          </a:prstGeom>
        </p:spPr>
        <p:txBody>
          <a:bodyPr/>
          <a:lstStyle>
            <a:lvl1pPr algn="l">
              <a:defRPr sz="1200"/>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Tree>
    <p:extLst>
      <p:ext uri="{BB962C8B-B14F-4D97-AF65-F5344CB8AC3E}">
        <p14:creationId xmlns:p14="http://schemas.microsoft.com/office/powerpoint/2010/main" val="20114290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Lst>
  <p:txStyles>
    <p:titleStyle>
      <a:lvl1pPr algn="ctr" defTabSz="342900" rtl="0" eaLnBrk="1" latinLnBrk="0" hangingPunct="1">
        <a:spcBef>
          <a:spcPct val="0"/>
        </a:spcBef>
        <a:buNone/>
        <a:defRPr sz="1800" b="1" kern="1200">
          <a:solidFill>
            <a:schemeClr val="tx1"/>
          </a:solidFill>
          <a:latin typeface="Verdana"/>
          <a:ea typeface="+mj-ea"/>
          <a:cs typeface="Verdana"/>
        </a:defRPr>
      </a:lvl1pPr>
    </p:titleStyle>
    <p:bodyStyle>
      <a:lvl1pPr marL="257175" indent="-257175" algn="l" defTabSz="342900" rtl="0" eaLnBrk="1" latinLnBrk="0" hangingPunct="1">
        <a:lnSpc>
          <a:spcPct val="100000"/>
        </a:lnSpc>
        <a:spcBef>
          <a:spcPts val="0"/>
        </a:spcBef>
        <a:spcAft>
          <a:spcPts val="0"/>
        </a:spcAft>
        <a:buFontTx/>
        <a:buNone/>
        <a:defRPr sz="1200" kern="1200">
          <a:solidFill>
            <a:schemeClr val="tx1"/>
          </a:solidFill>
          <a:latin typeface="Verdana"/>
          <a:ea typeface="+mn-ea"/>
          <a:cs typeface="Verdana"/>
        </a:defRPr>
      </a:lvl1pPr>
      <a:lvl2pPr marL="342900" indent="-342900" algn="l" defTabSz="342900" rtl="0" eaLnBrk="1" latinLnBrk="0" hangingPunct="1">
        <a:lnSpc>
          <a:spcPct val="100000"/>
        </a:lnSpc>
        <a:spcBef>
          <a:spcPts val="0"/>
        </a:spcBef>
        <a:spcAft>
          <a:spcPts val="0"/>
        </a:spcAft>
        <a:buFont typeface="Verdana" panose="020B0604030504040204" pitchFamily="34" charset="0"/>
        <a:buChar char="•"/>
        <a:defRPr sz="1200" kern="1200">
          <a:solidFill>
            <a:schemeClr val="tx1"/>
          </a:solidFill>
          <a:latin typeface="Verdana"/>
          <a:ea typeface="+mn-ea"/>
          <a:cs typeface="Verdana"/>
        </a:defRPr>
      </a:lvl2pPr>
      <a:lvl3pPr marL="685800" indent="-342900" algn="l" defTabSz="342900" rtl="0" eaLnBrk="1" latinLnBrk="0" hangingPunct="1">
        <a:lnSpc>
          <a:spcPct val="100000"/>
        </a:lnSpc>
        <a:spcBef>
          <a:spcPts val="0"/>
        </a:spcBef>
        <a:spcAft>
          <a:spcPts val="0"/>
        </a:spcAft>
        <a:buFont typeface="Verdana" pitchFamily="34" charset="0"/>
        <a:buChar char="»"/>
        <a:defRPr sz="1200" kern="1200">
          <a:solidFill>
            <a:schemeClr val="tx1"/>
          </a:solidFill>
          <a:latin typeface="Verdana"/>
          <a:ea typeface="+mn-ea"/>
          <a:cs typeface="Verdana"/>
        </a:defRPr>
      </a:lvl3pPr>
      <a:lvl4pPr marL="1028700" indent="-342900" algn="l" defTabSz="342900" rtl="0" eaLnBrk="1" latinLnBrk="0" hangingPunct="1">
        <a:lnSpc>
          <a:spcPct val="100000"/>
        </a:lnSpc>
        <a:spcBef>
          <a:spcPts val="0"/>
        </a:spcBef>
        <a:spcAft>
          <a:spcPts val="0"/>
        </a:spcAft>
        <a:buFont typeface="Wingdings" pitchFamily="2" charset="2"/>
        <a:buChar char="§"/>
        <a:defRPr sz="1200" kern="1200">
          <a:solidFill>
            <a:schemeClr val="tx1"/>
          </a:solidFill>
          <a:latin typeface="Verdana"/>
          <a:ea typeface="+mn-ea"/>
          <a:cs typeface="Verdana"/>
        </a:defRPr>
      </a:lvl4pPr>
      <a:lvl5pPr marL="666750" indent="-171450" algn="l" defTabSz="342900" rtl="0" eaLnBrk="1" latinLnBrk="0" hangingPunct="1">
        <a:lnSpc>
          <a:spcPct val="100000"/>
        </a:lnSpc>
        <a:spcBef>
          <a:spcPts val="0"/>
        </a:spcBef>
        <a:spcAft>
          <a:spcPts val="0"/>
        </a:spcAft>
        <a:buFont typeface="Arial"/>
        <a:buChar char="»"/>
        <a:defRPr sz="1350" kern="1200">
          <a:solidFill>
            <a:schemeClr val="tx1"/>
          </a:solidFill>
          <a:latin typeface="Verdana"/>
          <a:ea typeface="+mn-ea"/>
          <a:cs typeface="Verdan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sp>
        <p:nvSpPr>
          <p:cNvPr id="5" name="Footer Placeholder 7"/>
          <p:cNvSpPr>
            <a:spLocks noGrp="1"/>
          </p:cNvSpPr>
          <p:nvPr>
            <p:ph type="ftr" sz="quarter" idx="3"/>
          </p:nvPr>
        </p:nvSpPr>
        <p:spPr>
          <a:xfrm>
            <a:off x="457200" y="6356350"/>
            <a:ext cx="8229600" cy="365125"/>
          </a:xfrm>
          <a:prstGeom prst="rect">
            <a:avLst/>
          </a:prstGeom>
        </p:spPr>
        <p:txBody>
          <a:bodyPr/>
          <a:lstStyle>
            <a:lvl1pPr algn="l">
              <a:defRPr sz="1600"/>
            </a:lvl1pPr>
          </a:lstStyle>
          <a:p>
            <a:endParaRPr lang="en-US"/>
          </a:p>
        </p:txBody>
      </p:sp>
    </p:spTree>
    <p:extLst>
      <p:ext uri="{BB962C8B-B14F-4D97-AF65-F5344CB8AC3E}">
        <p14:creationId xmlns:p14="http://schemas.microsoft.com/office/powerpoint/2010/main" val="273926773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ctr" defTabSz="457200" rtl="0" eaLnBrk="1" latinLnBrk="0" hangingPunct="1">
        <a:spcBef>
          <a:spcPct val="0"/>
        </a:spcBef>
        <a:buNone/>
        <a:defRPr sz="2400" b="1" kern="1200">
          <a:solidFill>
            <a:schemeClr val="tx1"/>
          </a:solidFill>
          <a:latin typeface="Verdana"/>
          <a:ea typeface="+mj-ea"/>
          <a:cs typeface="Verdana"/>
        </a:defRPr>
      </a:lvl1pPr>
    </p:titleStyle>
    <p:bodyStyle>
      <a:lvl1pPr marL="342900" indent="-342900" algn="l" defTabSz="457200" rtl="0" eaLnBrk="1" latinLnBrk="0" hangingPunct="1">
        <a:lnSpc>
          <a:spcPct val="100000"/>
        </a:lnSpc>
        <a:spcBef>
          <a:spcPts val="0"/>
        </a:spcBef>
        <a:spcAft>
          <a:spcPts val="0"/>
        </a:spcAft>
        <a:buFontTx/>
        <a:buNone/>
        <a:defRPr sz="1600" kern="1200">
          <a:solidFill>
            <a:schemeClr val="tx1"/>
          </a:solidFill>
          <a:latin typeface="Verdana"/>
          <a:ea typeface="+mn-ea"/>
          <a:cs typeface="Verdana"/>
        </a:defRPr>
      </a:lvl1pPr>
      <a:lvl2pPr marL="457200" indent="-457200" algn="l" defTabSz="457200" rtl="0" eaLnBrk="1" latinLnBrk="0" hangingPunct="1">
        <a:lnSpc>
          <a:spcPct val="100000"/>
        </a:lnSpc>
        <a:spcBef>
          <a:spcPts val="0"/>
        </a:spcBef>
        <a:spcAft>
          <a:spcPts val="0"/>
        </a:spcAft>
        <a:buFont typeface="Arial"/>
        <a:buChar char="•"/>
        <a:defRPr sz="1600" kern="1200">
          <a:solidFill>
            <a:schemeClr val="tx1"/>
          </a:solidFill>
          <a:latin typeface="Verdana"/>
          <a:ea typeface="+mn-ea"/>
          <a:cs typeface="Verdana"/>
        </a:defRPr>
      </a:lvl2pPr>
      <a:lvl3pPr marL="914400" indent="-457200" algn="l" defTabSz="457200" rtl="0" eaLnBrk="1" latinLnBrk="0" hangingPunct="1">
        <a:lnSpc>
          <a:spcPct val="100000"/>
        </a:lnSpc>
        <a:spcBef>
          <a:spcPts val="0"/>
        </a:spcBef>
        <a:spcAft>
          <a:spcPts val="0"/>
        </a:spcAft>
        <a:buFont typeface="Verdana" pitchFamily="34" charset="0"/>
        <a:buChar char="»"/>
        <a:defRPr sz="1600" kern="1200">
          <a:solidFill>
            <a:schemeClr val="tx1"/>
          </a:solidFill>
          <a:latin typeface="Verdana"/>
          <a:ea typeface="+mn-ea"/>
          <a:cs typeface="Verdana"/>
        </a:defRPr>
      </a:lvl3pPr>
      <a:lvl4pPr marL="1371600" indent="-457200" algn="l" defTabSz="457200" rtl="0" eaLnBrk="1" latinLnBrk="0" hangingPunct="1">
        <a:lnSpc>
          <a:spcPct val="100000"/>
        </a:lnSpc>
        <a:spcBef>
          <a:spcPts val="0"/>
        </a:spcBef>
        <a:spcAft>
          <a:spcPts val="0"/>
        </a:spcAft>
        <a:buFont typeface="Wingdings" pitchFamily="2" charset="2"/>
        <a:buChar char="§"/>
        <a:defRPr sz="1600" kern="1200">
          <a:solidFill>
            <a:schemeClr val="tx1"/>
          </a:solidFill>
          <a:latin typeface="Verdana"/>
          <a:ea typeface="+mn-ea"/>
          <a:cs typeface="Verdana"/>
        </a:defRPr>
      </a:lvl4pPr>
      <a:lvl5pPr marL="889000" indent="-228600" algn="l" defTabSz="457200" rtl="0" eaLnBrk="1" latinLnBrk="0" hangingPunct="1">
        <a:lnSpc>
          <a:spcPct val="100000"/>
        </a:lnSpc>
        <a:spcBef>
          <a:spcPts val="0"/>
        </a:spcBef>
        <a:spcAft>
          <a:spcPts val="0"/>
        </a:spcAft>
        <a:buFont typeface="Arial"/>
        <a:buChar char="»"/>
        <a:defRPr sz="18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1405" y="1839515"/>
            <a:ext cx="6350000" cy="2158999"/>
          </a:xfrm>
        </p:spPr>
        <p:txBody>
          <a:bodyPr/>
          <a:lstStyle/>
          <a:p>
            <a:pPr algn="ctr"/>
            <a:r>
              <a:rPr lang="en-US" sz="2700" b="1" dirty="0">
                <a:solidFill>
                  <a:schemeClr val="tx1"/>
                </a:solidFill>
                <a:latin typeface="Verdana" panose="020B0604030504040204" pitchFamily="34" charset="0"/>
                <a:ea typeface="Verdana" panose="020B0604030504040204" pitchFamily="34" charset="0"/>
                <a:cs typeface="Verdana" panose="020B0604030504040204" pitchFamily="34" charset="0"/>
              </a:rPr>
              <a:t>SDM</a:t>
            </a:r>
            <a:r>
              <a:rPr lang="en-US" sz="2700" b="1"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2700" b="1" dirty="0">
                <a:solidFill>
                  <a:schemeClr val="tx1"/>
                </a:solidFill>
                <a:latin typeface="Verdana" panose="020B0604030504040204" pitchFamily="34" charset="0"/>
                <a:ea typeface="Verdana" panose="020B0604030504040204" pitchFamily="34" charset="0"/>
                <a:cs typeface="Verdana" panose="020B0604030504040204" pitchFamily="34" charset="0"/>
              </a:rPr>
              <a:t> 3.0 Risk Reassessment</a:t>
            </a:r>
            <a:br>
              <a:rPr lang="en-US" sz="27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2700" b="1" dirty="0">
                <a:solidFill>
                  <a:schemeClr val="tx1"/>
                </a:solidFill>
                <a:latin typeface="Verdana" panose="020B0604030504040204" pitchFamily="34" charset="0"/>
                <a:ea typeface="Verdana" panose="020B0604030504040204" pitchFamily="34" charset="0"/>
                <a:cs typeface="Verdana" panose="020B0604030504040204" pitchFamily="34" charset="0"/>
              </a:rPr>
              <a:t>Validation and </a:t>
            </a:r>
            <a:r>
              <a:rPr lang="en-US" sz="27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Practice-Driven </a:t>
            </a:r>
            <a:r>
              <a:rPr lang="en-US" sz="2700" b="1" dirty="0">
                <a:solidFill>
                  <a:schemeClr val="tx1"/>
                </a:solidFill>
                <a:latin typeface="Verdana" panose="020B0604030504040204" pitchFamily="34" charset="0"/>
                <a:ea typeface="Verdana" panose="020B0604030504040204" pitchFamily="34" charset="0"/>
                <a:cs typeface="Verdana" panose="020B0604030504040204" pitchFamily="34" charset="0"/>
              </a:rPr>
              <a:t>Changes 	</a:t>
            </a:r>
            <a:br>
              <a:rPr lang="en-US" sz="2700" b="1"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27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37081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54340" y="1812022"/>
            <a:ext cx="8305101" cy="4018327"/>
            <a:chOff x="841177" y="2286000"/>
            <a:chExt cx="8014739" cy="2891162"/>
          </a:xfrm>
        </p:grpSpPr>
        <p:sp>
          <p:nvSpPr>
            <p:cNvPr id="6" name="Freeform 5"/>
            <p:cNvSpPr/>
            <p:nvPr/>
          </p:nvSpPr>
          <p:spPr>
            <a:xfrm>
              <a:off x="841177" y="2286000"/>
              <a:ext cx="3275244" cy="2842525"/>
            </a:xfrm>
            <a:custGeom>
              <a:avLst/>
              <a:gdLst>
                <a:gd name="connsiteX0" fmla="*/ 0 w 2697343"/>
                <a:gd name="connsiteY0" fmla="*/ 240845 h 2408452"/>
                <a:gd name="connsiteX1" fmla="*/ 240845 w 2697343"/>
                <a:gd name="connsiteY1" fmla="*/ 0 h 2408452"/>
                <a:gd name="connsiteX2" fmla="*/ 2456498 w 2697343"/>
                <a:gd name="connsiteY2" fmla="*/ 0 h 2408452"/>
                <a:gd name="connsiteX3" fmla="*/ 2697343 w 2697343"/>
                <a:gd name="connsiteY3" fmla="*/ 240845 h 2408452"/>
                <a:gd name="connsiteX4" fmla="*/ 2697343 w 2697343"/>
                <a:gd name="connsiteY4" fmla="*/ 2167607 h 2408452"/>
                <a:gd name="connsiteX5" fmla="*/ 2456498 w 2697343"/>
                <a:gd name="connsiteY5" fmla="*/ 2408452 h 2408452"/>
                <a:gd name="connsiteX6" fmla="*/ 240845 w 2697343"/>
                <a:gd name="connsiteY6" fmla="*/ 2408452 h 2408452"/>
                <a:gd name="connsiteX7" fmla="*/ 0 w 2697343"/>
                <a:gd name="connsiteY7" fmla="*/ 2167607 h 2408452"/>
                <a:gd name="connsiteX8" fmla="*/ 0 w 2697343"/>
                <a:gd name="connsiteY8" fmla="*/ 240845 h 240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7343" h="2408452">
                  <a:moveTo>
                    <a:pt x="0" y="240845"/>
                  </a:moveTo>
                  <a:cubicBezTo>
                    <a:pt x="0" y="107830"/>
                    <a:pt x="107830" y="0"/>
                    <a:pt x="240845" y="0"/>
                  </a:cubicBezTo>
                  <a:lnTo>
                    <a:pt x="2456498" y="0"/>
                  </a:lnTo>
                  <a:cubicBezTo>
                    <a:pt x="2589513" y="0"/>
                    <a:pt x="2697343" y="107830"/>
                    <a:pt x="2697343" y="240845"/>
                  </a:cubicBezTo>
                  <a:lnTo>
                    <a:pt x="2697343" y="2167607"/>
                  </a:lnTo>
                  <a:cubicBezTo>
                    <a:pt x="2697343" y="2300622"/>
                    <a:pt x="2589513" y="2408452"/>
                    <a:pt x="2456498" y="2408452"/>
                  </a:cubicBezTo>
                  <a:lnTo>
                    <a:pt x="240845" y="2408452"/>
                  </a:lnTo>
                  <a:cubicBezTo>
                    <a:pt x="107830" y="2408452"/>
                    <a:pt x="0" y="2300622"/>
                    <a:pt x="0" y="2167607"/>
                  </a:cubicBezTo>
                  <a:lnTo>
                    <a:pt x="0" y="24084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320" tIns="274320" rIns="274320" bIns="274320" numCol="1" spcCol="1270" anchor="t" anchorCtr="0">
              <a:noAutofit/>
            </a:bodyPr>
            <a:lstStyle/>
            <a:p>
              <a:pPr defTabSz="600075" eaLnBrk="0" fontAlgn="base" hangingPunct="0">
                <a:lnSpc>
                  <a:spcPct val="90000"/>
                </a:lnSpc>
                <a:spcBef>
                  <a:spcPct val="0"/>
                </a:spcBef>
                <a:spcAft>
                  <a:spcPct val="35000"/>
                </a:spcAft>
              </a:pPr>
              <a:r>
                <a:rPr lang="en-US" sz="2000" b="1" dirty="0">
                  <a:solidFill>
                    <a:srgbClr val="FFFFFF"/>
                  </a:solidFill>
                  <a:ea typeface="Tahoma" pitchFamily="34" charset="0"/>
                  <a:cs typeface="Tahoma" pitchFamily="34" charset="0"/>
                </a:rPr>
                <a:t>What areas of needs and strengths should be prioritized in the case plan?</a:t>
              </a:r>
            </a:p>
          </p:txBody>
        </p:sp>
        <p:sp>
          <p:nvSpPr>
            <p:cNvPr id="7" name="Freeform 6"/>
            <p:cNvSpPr/>
            <p:nvPr/>
          </p:nvSpPr>
          <p:spPr>
            <a:xfrm>
              <a:off x="1148186" y="4194023"/>
              <a:ext cx="3166195" cy="983139"/>
            </a:xfrm>
            <a:custGeom>
              <a:avLst/>
              <a:gdLst>
                <a:gd name="connsiteX0" fmla="*/ 0 w 3166195"/>
                <a:gd name="connsiteY0" fmla="*/ 98314 h 983139"/>
                <a:gd name="connsiteX1" fmla="*/ 98314 w 3166195"/>
                <a:gd name="connsiteY1" fmla="*/ 0 h 983139"/>
                <a:gd name="connsiteX2" fmla="*/ 3067881 w 3166195"/>
                <a:gd name="connsiteY2" fmla="*/ 0 h 983139"/>
                <a:gd name="connsiteX3" fmla="*/ 3166195 w 3166195"/>
                <a:gd name="connsiteY3" fmla="*/ 98314 h 983139"/>
                <a:gd name="connsiteX4" fmla="*/ 3166195 w 3166195"/>
                <a:gd name="connsiteY4" fmla="*/ 884825 h 983139"/>
                <a:gd name="connsiteX5" fmla="*/ 3067881 w 3166195"/>
                <a:gd name="connsiteY5" fmla="*/ 983139 h 983139"/>
                <a:gd name="connsiteX6" fmla="*/ 98314 w 3166195"/>
                <a:gd name="connsiteY6" fmla="*/ 983139 h 983139"/>
                <a:gd name="connsiteX7" fmla="*/ 0 w 3166195"/>
                <a:gd name="connsiteY7" fmla="*/ 884825 h 983139"/>
                <a:gd name="connsiteX8" fmla="*/ 0 w 3166195"/>
                <a:gd name="connsiteY8" fmla="*/ 98314 h 98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195" h="983139">
                  <a:moveTo>
                    <a:pt x="0" y="98314"/>
                  </a:moveTo>
                  <a:cubicBezTo>
                    <a:pt x="0" y="44017"/>
                    <a:pt x="44017" y="0"/>
                    <a:pt x="98314" y="0"/>
                  </a:cubicBezTo>
                  <a:lnTo>
                    <a:pt x="3067881" y="0"/>
                  </a:lnTo>
                  <a:cubicBezTo>
                    <a:pt x="3122178" y="0"/>
                    <a:pt x="3166195" y="44017"/>
                    <a:pt x="3166195" y="98314"/>
                  </a:cubicBezTo>
                  <a:lnTo>
                    <a:pt x="3166195" y="884825"/>
                  </a:lnTo>
                  <a:cubicBezTo>
                    <a:pt x="3166195" y="939122"/>
                    <a:pt x="3122178" y="983139"/>
                    <a:pt x="3067881" y="983139"/>
                  </a:cubicBezTo>
                  <a:lnTo>
                    <a:pt x="98314" y="983139"/>
                  </a:lnTo>
                  <a:cubicBezTo>
                    <a:pt x="44017" y="983139"/>
                    <a:pt x="0" y="939122"/>
                    <a:pt x="0" y="884825"/>
                  </a:cubicBezTo>
                  <a:lnTo>
                    <a:pt x="0" y="9831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7608" tIns="117608" rIns="117608" bIns="117608" numCol="1" spcCol="1270" anchor="t" anchorCtr="0">
              <a:noAutofit/>
            </a:bodyPr>
            <a:lstStyle/>
            <a:p>
              <a:pPr marL="128588" lvl="1" indent="-128588" defTabSz="600075" eaLnBrk="0" fontAlgn="base" hangingPunct="0">
                <a:lnSpc>
                  <a:spcPct val="90000"/>
                </a:lnSpc>
                <a:spcBef>
                  <a:spcPct val="0"/>
                </a:spcBef>
                <a:spcAft>
                  <a:spcPct val="15000"/>
                </a:spcAft>
                <a:buFontTx/>
                <a:buChar char="••"/>
              </a:pPr>
              <a:endParaRPr lang="en-US" sz="1350" b="1" dirty="0">
                <a:solidFill>
                  <a:srgbClr val="484C45">
                    <a:hueOff val="0"/>
                    <a:satOff val="0"/>
                    <a:lumOff val="0"/>
                    <a:alphaOff val="0"/>
                  </a:srgbClr>
                </a:solidFill>
                <a:ea typeface="Tahoma" pitchFamily="34" charset="0"/>
                <a:cs typeface="Tahoma" pitchFamily="34" charset="0"/>
              </a:endParaRPr>
            </a:p>
          </p:txBody>
        </p:sp>
        <p:sp>
          <p:nvSpPr>
            <p:cNvPr id="8" name="Freeform 7"/>
            <p:cNvSpPr/>
            <p:nvPr/>
          </p:nvSpPr>
          <p:spPr>
            <a:xfrm>
              <a:off x="4314381" y="3200400"/>
              <a:ext cx="991129" cy="671560"/>
            </a:xfrm>
            <a:custGeom>
              <a:avLst/>
              <a:gdLst>
                <a:gd name="connsiteX0" fmla="*/ 0 w 991129"/>
                <a:gd name="connsiteY0" fmla="*/ 134312 h 671560"/>
                <a:gd name="connsiteX1" fmla="*/ 655349 w 991129"/>
                <a:gd name="connsiteY1" fmla="*/ 134312 h 671560"/>
                <a:gd name="connsiteX2" fmla="*/ 655349 w 991129"/>
                <a:gd name="connsiteY2" fmla="*/ 0 h 671560"/>
                <a:gd name="connsiteX3" fmla="*/ 991129 w 991129"/>
                <a:gd name="connsiteY3" fmla="*/ 335780 h 671560"/>
                <a:gd name="connsiteX4" fmla="*/ 655349 w 991129"/>
                <a:gd name="connsiteY4" fmla="*/ 671560 h 671560"/>
                <a:gd name="connsiteX5" fmla="*/ 655349 w 991129"/>
                <a:gd name="connsiteY5" fmla="*/ 537248 h 671560"/>
                <a:gd name="connsiteX6" fmla="*/ 0 w 991129"/>
                <a:gd name="connsiteY6" fmla="*/ 537248 h 671560"/>
                <a:gd name="connsiteX7" fmla="*/ 0 w 991129"/>
                <a:gd name="connsiteY7" fmla="*/ 134312 h 67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1129" h="671560">
                  <a:moveTo>
                    <a:pt x="0" y="134312"/>
                  </a:moveTo>
                  <a:lnTo>
                    <a:pt x="655349" y="134312"/>
                  </a:lnTo>
                  <a:lnTo>
                    <a:pt x="655349" y="0"/>
                  </a:lnTo>
                  <a:lnTo>
                    <a:pt x="991129" y="335780"/>
                  </a:lnTo>
                  <a:lnTo>
                    <a:pt x="655349" y="671560"/>
                  </a:lnTo>
                  <a:lnTo>
                    <a:pt x="655349" y="537248"/>
                  </a:lnTo>
                  <a:lnTo>
                    <a:pt x="0" y="537248"/>
                  </a:lnTo>
                  <a:lnTo>
                    <a:pt x="0" y="134312"/>
                  </a:lnTo>
                  <a:close/>
                </a:path>
              </a:pathLst>
            </a:custGeom>
            <a:solidFill>
              <a:schemeClr val="accent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0734" rIns="151101" bIns="100734" numCol="1" spcCol="1270" anchor="ctr" anchorCtr="0">
              <a:noAutofit/>
            </a:bodyPr>
            <a:lstStyle/>
            <a:p>
              <a:pPr algn="ctr" defTabSz="200025" eaLnBrk="0" fontAlgn="base" hangingPunct="0">
                <a:lnSpc>
                  <a:spcPct val="90000"/>
                </a:lnSpc>
                <a:spcBef>
                  <a:spcPct val="0"/>
                </a:spcBef>
                <a:spcAft>
                  <a:spcPct val="35000"/>
                </a:spcAft>
              </a:pPr>
              <a:endParaRPr lang="en-US" sz="450" b="1" dirty="0">
                <a:solidFill>
                  <a:srgbClr val="FFFFFF"/>
                </a:solidFill>
              </a:endParaRPr>
            </a:p>
          </p:txBody>
        </p:sp>
        <p:sp>
          <p:nvSpPr>
            <p:cNvPr id="9" name="Freeform 8"/>
            <p:cNvSpPr/>
            <p:nvPr/>
          </p:nvSpPr>
          <p:spPr>
            <a:xfrm>
              <a:off x="5408576" y="2286000"/>
              <a:ext cx="3275244" cy="2842525"/>
            </a:xfrm>
            <a:custGeom>
              <a:avLst/>
              <a:gdLst>
                <a:gd name="connsiteX0" fmla="*/ 0 w 2697343"/>
                <a:gd name="connsiteY0" fmla="*/ 240845 h 2408452"/>
                <a:gd name="connsiteX1" fmla="*/ 240845 w 2697343"/>
                <a:gd name="connsiteY1" fmla="*/ 0 h 2408452"/>
                <a:gd name="connsiteX2" fmla="*/ 2456498 w 2697343"/>
                <a:gd name="connsiteY2" fmla="*/ 0 h 2408452"/>
                <a:gd name="connsiteX3" fmla="*/ 2697343 w 2697343"/>
                <a:gd name="connsiteY3" fmla="*/ 240845 h 2408452"/>
                <a:gd name="connsiteX4" fmla="*/ 2697343 w 2697343"/>
                <a:gd name="connsiteY4" fmla="*/ 2167607 h 2408452"/>
                <a:gd name="connsiteX5" fmla="*/ 2456498 w 2697343"/>
                <a:gd name="connsiteY5" fmla="*/ 2408452 h 2408452"/>
                <a:gd name="connsiteX6" fmla="*/ 240845 w 2697343"/>
                <a:gd name="connsiteY6" fmla="*/ 2408452 h 2408452"/>
                <a:gd name="connsiteX7" fmla="*/ 0 w 2697343"/>
                <a:gd name="connsiteY7" fmla="*/ 2167607 h 2408452"/>
                <a:gd name="connsiteX8" fmla="*/ 0 w 2697343"/>
                <a:gd name="connsiteY8" fmla="*/ 240845 h 240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7343" h="2408452">
                  <a:moveTo>
                    <a:pt x="0" y="240845"/>
                  </a:moveTo>
                  <a:cubicBezTo>
                    <a:pt x="0" y="107830"/>
                    <a:pt x="107830" y="0"/>
                    <a:pt x="240845" y="0"/>
                  </a:cubicBezTo>
                  <a:lnTo>
                    <a:pt x="2456498" y="0"/>
                  </a:lnTo>
                  <a:cubicBezTo>
                    <a:pt x="2589513" y="0"/>
                    <a:pt x="2697343" y="107830"/>
                    <a:pt x="2697343" y="240845"/>
                  </a:cubicBezTo>
                  <a:lnTo>
                    <a:pt x="2697343" y="2167607"/>
                  </a:lnTo>
                  <a:cubicBezTo>
                    <a:pt x="2697343" y="2300622"/>
                    <a:pt x="2589513" y="2408452"/>
                    <a:pt x="2456498" y="2408452"/>
                  </a:cubicBezTo>
                  <a:lnTo>
                    <a:pt x="240845" y="2408452"/>
                  </a:lnTo>
                  <a:cubicBezTo>
                    <a:pt x="107830" y="2408452"/>
                    <a:pt x="0" y="2300622"/>
                    <a:pt x="0" y="2167607"/>
                  </a:cubicBezTo>
                  <a:lnTo>
                    <a:pt x="0" y="240845"/>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4320" tIns="274320" rIns="274320" bIns="274320" numCol="1" spcCol="1270" anchor="t" anchorCtr="0">
              <a:noAutofit/>
            </a:bodyPr>
            <a:lstStyle/>
            <a:p>
              <a:pPr defTabSz="600075" eaLnBrk="0" fontAlgn="base" hangingPunct="0">
                <a:lnSpc>
                  <a:spcPct val="90000"/>
                </a:lnSpc>
                <a:spcBef>
                  <a:spcPct val="0"/>
                </a:spcBef>
                <a:spcAft>
                  <a:spcPct val="35000"/>
                </a:spcAft>
              </a:pPr>
              <a:r>
                <a:rPr lang="en-US" sz="2000" b="1" dirty="0">
                  <a:solidFill>
                    <a:srgbClr val="FFFFFF"/>
                  </a:solidFill>
                  <a:ea typeface="Tahoma" pitchFamily="34" charset="0"/>
                  <a:cs typeface="Tahoma" pitchFamily="34" charset="0"/>
                </a:rPr>
                <a:t>Should the case remain open or be closed (for in-home cases)?</a:t>
              </a:r>
            </a:p>
          </p:txBody>
        </p:sp>
        <p:sp>
          <p:nvSpPr>
            <p:cNvPr id="10" name="Freeform 9"/>
            <p:cNvSpPr/>
            <p:nvPr/>
          </p:nvSpPr>
          <p:spPr>
            <a:xfrm>
              <a:off x="5943599" y="4073183"/>
              <a:ext cx="2912317" cy="1055342"/>
            </a:xfrm>
            <a:custGeom>
              <a:avLst/>
              <a:gdLst>
                <a:gd name="connsiteX0" fmla="*/ 0 w 2748214"/>
                <a:gd name="connsiteY0" fmla="*/ 70940 h 709401"/>
                <a:gd name="connsiteX1" fmla="*/ 70940 w 2748214"/>
                <a:gd name="connsiteY1" fmla="*/ 0 h 709401"/>
                <a:gd name="connsiteX2" fmla="*/ 2677274 w 2748214"/>
                <a:gd name="connsiteY2" fmla="*/ 0 h 709401"/>
                <a:gd name="connsiteX3" fmla="*/ 2748214 w 2748214"/>
                <a:gd name="connsiteY3" fmla="*/ 70940 h 709401"/>
                <a:gd name="connsiteX4" fmla="*/ 2748214 w 2748214"/>
                <a:gd name="connsiteY4" fmla="*/ 638461 h 709401"/>
                <a:gd name="connsiteX5" fmla="*/ 2677274 w 2748214"/>
                <a:gd name="connsiteY5" fmla="*/ 709401 h 709401"/>
                <a:gd name="connsiteX6" fmla="*/ 70940 w 2748214"/>
                <a:gd name="connsiteY6" fmla="*/ 709401 h 709401"/>
                <a:gd name="connsiteX7" fmla="*/ 0 w 2748214"/>
                <a:gd name="connsiteY7" fmla="*/ 638461 h 709401"/>
                <a:gd name="connsiteX8" fmla="*/ 0 w 2748214"/>
                <a:gd name="connsiteY8" fmla="*/ 70940 h 70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8214" h="709401">
                  <a:moveTo>
                    <a:pt x="0" y="70940"/>
                  </a:moveTo>
                  <a:cubicBezTo>
                    <a:pt x="0" y="31761"/>
                    <a:pt x="31761" y="0"/>
                    <a:pt x="70940" y="0"/>
                  </a:cubicBezTo>
                  <a:lnTo>
                    <a:pt x="2677274" y="0"/>
                  </a:lnTo>
                  <a:cubicBezTo>
                    <a:pt x="2716453" y="0"/>
                    <a:pt x="2748214" y="31761"/>
                    <a:pt x="2748214" y="70940"/>
                  </a:cubicBezTo>
                  <a:lnTo>
                    <a:pt x="2748214" y="638461"/>
                  </a:lnTo>
                  <a:cubicBezTo>
                    <a:pt x="2748214" y="677640"/>
                    <a:pt x="2716453" y="709401"/>
                    <a:pt x="2677274" y="709401"/>
                  </a:cubicBezTo>
                  <a:lnTo>
                    <a:pt x="70940" y="709401"/>
                  </a:lnTo>
                  <a:cubicBezTo>
                    <a:pt x="31761" y="709401"/>
                    <a:pt x="0" y="677640"/>
                    <a:pt x="0" y="638461"/>
                  </a:cubicBezTo>
                  <a:lnTo>
                    <a:pt x="0" y="70940"/>
                  </a:lnTo>
                  <a:close/>
                </a:path>
              </a:pathLst>
            </a:custGeom>
            <a:ln>
              <a:solidFill>
                <a:schemeClr val="accent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1596" tIns="111596" rIns="111596" bIns="111596" numCol="1" spcCol="1270" anchor="t" anchorCtr="0">
              <a:noAutofit/>
            </a:bodyPr>
            <a:lstStyle/>
            <a:p>
              <a:pPr marL="128588" lvl="1" indent="-128588" defTabSz="600075" eaLnBrk="0" fontAlgn="base" hangingPunct="0">
                <a:lnSpc>
                  <a:spcPct val="90000"/>
                </a:lnSpc>
                <a:spcBef>
                  <a:spcPct val="0"/>
                </a:spcBef>
                <a:spcAft>
                  <a:spcPct val="15000"/>
                </a:spcAft>
                <a:buFontTx/>
                <a:buChar char="••"/>
              </a:pPr>
              <a:endParaRPr lang="en-US" sz="1350" b="1" dirty="0">
                <a:solidFill>
                  <a:srgbClr val="484C45">
                    <a:hueOff val="0"/>
                    <a:satOff val="0"/>
                    <a:lumOff val="0"/>
                    <a:alphaOff val="0"/>
                  </a:srgbClr>
                </a:solidFill>
                <a:ea typeface="Tahoma" pitchFamily="34" charset="0"/>
                <a:cs typeface="Tahoma" pitchFamily="34" charset="0"/>
              </a:endParaRPr>
            </a:p>
          </p:txBody>
        </p:sp>
      </p:grpSp>
      <p:sp>
        <p:nvSpPr>
          <p:cNvPr id="5" name="Title 1"/>
          <p:cNvSpPr>
            <a:spLocks noGrp="1"/>
          </p:cNvSpPr>
          <p:nvPr>
            <p:ph type="title"/>
          </p:nvPr>
        </p:nvSpPr>
        <p:spPr/>
        <p:txBody>
          <a:bodyPr/>
          <a:lstStyle/>
          <a:p>
            <a:r>
              <a:rPr lang="en-US" sz="2800" dirty="0">
                <a:solidFill>
                  <a:schemeClr val="tx1"/>
                </a:solidFill>
                <a:latin typeface="Verdana" pitchFamily="34" charset="0"/>
                <a:cs typeface="Verdana" pitchFamily="34" charset="0"/>
              </a:rPr>
              <a:t>The SDM</a:t>
            </a:r>
            <a:r>
              <a:rPr lang="en-US" sz="2800" baseline="30000" dirty="0">
                <a:solidFill>
                  <a:schemeClr val="tx1"/>
                </a:solidFill>
                <a:latin typeface="Verdana" pitchFamily="34" charset="0"/>
                <a:cs typeface="Verdana" pitchFamily="34" charset="0"/>
              </a:rPr>
              <a:t>®</a:t>
            </a:r>
            <a:r>
              <a:rPr lang="en-US" sz="2800" dirty="0">
                <a:solidFill>
                  <a:schemeClr val="tx1"/>
                </a:solidFill>
                <a:latin typeface="Verdana" pitchFamily="34" charset="0"/>
                <a:cs typeface="Verdana" pitchFamily="34" charset="0"/>
              </a:rPr>
              <a:t> Risk Reassessment Is Completed at Regular Intervals</a:t>
            </a:r>
          </a:p>
        </p:txBody>
      </p:sp>
      <p:sp>
        <p:nvSpPr>
          <p:cNvPr id="2" name="TextBox 1"/>
          <p:cNvSpPr txBox="1"/>
          <p:nvPr/>
        </p:nvSpPr>
        <p:spPr>
          <a:xfrm>
            <a:off x="1355053" y="4755749"/>
            <a:ext cx="2478716" cy="789374"/>
          </a:xfrm>
          <a:prstGeom prst="rect">
            <a:avLst/>
          </a:prstGeom>
        </p:spPr>
        <p:txBody>
          <a:bodyPr vert="horz" wrap="square" lIns="68580" tIns="34290" rIns="68580" bIns="34290" rtlCol="0" anchor="ctr">
            <a:noAutofit/>
          </a:bodyPr>
          <a:lstStyle/>
          <a:p>
            <a:pPr defTabSz="342900">
              <a:spcBef>
                <a:spcPct val="0"/>
              </a:spcBef>
            </a:pPr>
            <a:r>
              <a:rPr lang="en-US" dirty="0">
                <a:solidFill>
                  <a:srgbClr val="484C45"/>
                </a:solidFill>
                <a:ea typeface="Tahoma" pitchFamily="34" charset="0"/>
                <a:cs typeface="Tahoma" pitchFamily="34" charset="0"/>
              </a:rPr>
              <a:t>Family Strengths and Needs Assessment</a:t>
            </a:r>
          </a:p>
        </p:txBody>
      </p:sp>
      <p:sp>
        <p:nvSpPr>
          <p:cNvPr id="3" name="TextBox 2"/>
          <p:cNvSpPr txBox="1"/>
          <p:nvPr/>
        </p:nvSpPr>
        <p:spPr>
          <a:xfrm>
            <a:off x="6666560" y="4755749"/>
            <a:ext cx="2114550" cy="485775"/>
          </a:xfrm>
          <a:prstGeom prst="rect">
            <a:avLst/>
          </a:prstGeom>
        </p:spPr>
        <p:txBody>
          <a:bodyPr vert="horz" wrap="square" lIns="68580" tIns="34290" rIns="68580" bIns="34290" rtlCol="0" anchor="ctr">
            <a:noAutofit/>
          </a:bodyPr>
          <a:lstStyle/>
          <a:p>
            <a:pPr defTabSz="342900">
              <a:spcBef>
                <a:spcPct val="0"/>
              </a:spcBef>
            </a:pPr>
            <a:r>
              <a:rPr lang="en-US" dirty="0">
                <a:solidFill>
                  <a:srgbClr val="484C45"/>
                </a:solidFill>
                <a:ea typeface="Tahoma" pitchFamily="34" charset="0"/>
                <a:cs typeface="Tahoma" pitchFamily="34" charset="0"/>
              </a:rPr>
              <a:t>Family Risk Reassessment</a:t>
            </a:r>
          </a:p>
        </p:txBody>
      </p:sp>
    </p:spTree>
    <p:extLst>
      <p:ext uri="{BB962C8B-B14F-4D97-AF65-F5344CB8AC3E}">
        <p14:creationId xmlns:p14="http://schemas.microsoft.com/office/powerpoint/2010/main" val="3661919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sz="2800" dirty="0">
                <a:solidFill>
                  <a:schemeClr val="tx1"/>
                </a:solidFill>
                <a:latin typeface="Verdana" pitchFamily="34" charset="0"/>
                <a:cs typeface="Verdana" pitchFamily="34" charset="0"/>
              </a:rPr>
              <a:t>Risk Reassessment for In-Home Cases: Information</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2003965543"/>
              </p:ext>
            </p:extLst>
          </p:nvPr>
        </p:nvGraphicFramePr>
        <p:xfrm>
          <a:off x="755009" y="1635853"/>
          <a:ext cx="7491369" cy="4555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919943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296497555"/>
              </p:ext>
            </p:extLst>
          </p:nvPr>
        </p:nvGraphicFramePr>
        <p:xfrm>
          <a:off x="3489820" y="857250"/>
          <a:ext cx="6233020"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514350" y="362824"/>
            <a:ext cx="3657600" cy="1657350"/>
          </a:xfrm>
          <a:prstGeom prst="rect">
            <a:avLst/>
          </a:prstGeom>
        </p:spPr>
        <p:txBody>
          <a:bodyPr vert="horz" lIns="68580" tIns="34290" rIns="68580" bIns="34290" rtlCol="0" anchor="ctr">
            <a:noAutofit/>
          </a:bodyPr>
          <a:lstStyle>
            <a:lvl1pPr algn="l" defTabSz="457200" rtl="0" eaLnBrk="1" latinLnBrk="0" hangingPunct="1">
              <a:lnSpc>
                <a:spcPct val="100000"/>
              </a:lnSpc>
              <a:spcBef>
                <a:spcPct val="0"/>
              </a:spcBef>
              <a:buNone/>
              <a:defRPr sz="3200" kern="1200">
                <a:solidFill>
                  <a:srgbClr val="393634"/>
                </a:solidFill>
                <a:latin typeface="Verdana"/>
                <a:ea typeface="+mj-ea"/>
                <a:cs typeface="Verdana"/>
              </a:defRPr>
            </a:lvl1pPr>
          </a:lstStyle>
          <a:p>
            <a:pPr fontAlgn="base">
              <a:spcAft>
                <a:spcPct val="0"/>
              </a:spcAft>
            </a:pPr>
            <a:r>
              <a:rPr lang="en-US" sz="2400" dirty="0" smtClean="0">
                <a:solidFill>
                  <a:srgbClr val="484C45"/>
                </a:solidFill>
                <a:latin typeface="Verdana" pitchFamily="34" charset="0"/>
                <a:cs typeface="Verdana" pitchFamily="34" charset="0"/>
              </a:rPr>
              <a:t>The </a:t>
            </a:r>
            <a:r>
              <a:rPr lang="en-US" sz="2400" dirty="0">
                <a:solidFill>
                  <a:srgbClr val="484C45"/>
                </a:solidFill>
                <a:latin typeface="Verdana" pitchFamily="34" charset="0"/>
                <a:cs typeface="Verdana" pitchFamily="34" charset="0"/>
              </a:rPr>
              <a:t>SDM</a:t>
            </a:r>
            <a:r>
              <a:rPr lang="en-US" sz="2400" baseline="30000" dirty="0">
                <a:solidFill>
                  <a:srgbClr val="484C45"/>
                </a:solidFill>
                <a:latin typeface="Verdana" pitchFamily="34" charset="0"/>
                <a:cs typeface="Verdana" pitchFamily="34" charset="0"/>
              </a:rPr>
              <a:t>® </a:t>
            </a:r>
            <a:r>
              <a:rPr lang="en-US" sz="2400" dirty="0">
                <a:solidFill>
                  <a:srgbClr val="484C45"/>
                </a:solidFill>
                <a:latin typeface="Verdana" pitchFamily="34" charset="0"/>
                <a:cs typeface="Verdana" pitchFamily="34" charset="0"/>
              </a:rPr>
              <a:t>f</a:t>
            </a:r>
            <a:r>
              <a:rPr lang="en-US" sz="2400" dirty="0" smtClean="0">
                <a:solidFill>
                  <a:srgbClr val="484C45"/>
                </a:solidFill>
                <a:latin typeface="Verdana" pitchFamily="34" charset="0"/>
                <a:cs typeface="Verdana" pitchFamily="34" charset="0"/>
              </a:rPr>
              <a:t>amily </a:t>
            </a:r>
            <a:r>
              <a:rPr lang="en-US" sz="2400" dirty="0">
                <a:solidFill>
                  <a:srgbClr val="484C45"/>
                </a:solidFill>
                <a:latin typeface="Verdana" pitchFamily="34" charset="0"/>
                <a:cs typeface="Verdana" pitchFamily="34" charset="0"/>
              </a:rPr>
              <a:t>r</a:t>
            </a:r>
            <a:r>
              <a:rPr lang="en-US" sz="2400" dirty="0" smtClean="0">
                <a:solidFill>
                  <a:srgbClr val="484C45"/>
                </a:solidFill>
                <a:latin typeface="Verdana" pitchFamily="34" charset="0"/>
                <a:cs typeface="Verdana" pitchFamily="34" charset="0"/>
              </a:rPr>
              <a:t>isk </a:t>
            </a:r>
            <a:r>
              <a:rPr lang="en-US" sz="2400" dirty="0">
                <a:solidFill>
                  <a:srgbClr val="484C45"/>
                </a:solidFill>
                <a:latin typeface="Verdana" pitchFamily="34" charset="0"/>
                <a:cs typeface="Verdana" pitchFamily="34" charset="0"/>
              </a:rPr>
              <a:t>r</a:t>
            </a:r>
            <a:r>
              <a:rPr lang="en-US" sz="2400" dirty="0" smtClean="0">
                <a:solidFill>
                  <a:srgbClr val="484C45"/>
                </a:solidFill>
                <a:latin typeface="Verdana" pitchFamily="34" charset="0"/>
                <a:cs typeface="Verdana" pitchFamily="34" charset="0"/>
              </a:rPr>
              <a:t>eassessment has four main sections:</a:t>
            </a:r>
            <a:endParaRPr lang="en-US" sz="2400" dirty="0">
              <a:solidFill>
                <a:srgbClr val="484C45"/>
              </a:solidFill>
              <a:latin typeface="Verdana" pitchFamily="34" charset="0"/>
              <a:cs typeface="Verdana" pitchFamily="34" charset="0"/>
            </a:endParaRPr>
          </a:p>
        </p:txBody>
      </p:sp>
    </p:spTree>
    <p:extLst>
      <p:ext uri="{BB962C8B-B14F-4D97-AF65-F5344CB8AC3E}">
        <p14:creationId xmlns:p14="http://schemas.microsoft.com/office/powerpoint/2010/main" val="248086021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smtClean="0">
                <a:solidFill>
                  <a:schemeClr val="tx1"/>
                </a:solidFill>
              </a:rPr>
              <a:t>Changes to Risk Reassessment</a:t>
            </a:r>
            <a:endParaRPr lang="en-US" sz="2800" dirty="0">
              <a:solidFill>
                <a:schemeClr val="tx1"/>
              </a:solidFill>
            </a:endParaRPr>
          </a:p>
        </p:txBody>
      </p:sp>
      <p:sp>
        <p:nvSpPr>
          <p:cNvPr id="4" name="Text Placeholder 3"/>
          <p:cNvSpPr>
            <a:spLocks noGrp="1"/>
          </p:cNvSpPr>
          <p:nvPr>
            <p:ph type="body" idx="4294967295"/>
          </p:nvPr>
        </p:nvSpPr>
        <p:spPr>
          <a:xfrm>
            <a:off x="457200" y="1350555"/>
            <a:ext cx="4040188" cy="639762"/>
          </a:xfrm>
        </p:spPr>
        <p:txBody>
          <a:bodyPr/>
          <a:lstStyle/>
          <a:p>
            <a:r>
              <a:rPr lang="en-US" sz="1800" b="1" dirty="0" smtClean="0"/>
              <a:t>Validation Driven</a:t>
            </a:r>
            <a:endParaRPr lang="en-US" sz="1800" b="1" dirty="0"/>
          </a:p>
        </p:txBody>
      </p:sp>
      <p:sp>
        <p:nvSpPr>
          <p:cNvPr id="5" name="Content Placeholder 4"/>
          <p:cNvSpPr>
            <a:spLocks noGrp="1"/>
          </p:cNvSpPr>
          <p:nvPr>
            <p:ph sz="half" idx="4294967295"/>
          </p:nvPr>
        </p:nvSpPr>
        <p:spPr>
          <a:xfrm>
            <a:off x="0" y="1797370"/>
            <a:ext cx="3850547" cy="3951288"/>
          </a:xfrm>
        </p:spPr>
        <p:txBody>
          <a:bodyPr/>
          <a:lstStyle/>
          <a:p>
            <a:pPr marL="914400" lvl="1" indent="-446088"/>
            <a:r>
              <a:rPr lang="en-US" sz="1800" dirty="0"/>
              <a:t>Prior </a:t>
            </a:r>
            <a:r>
              <a:rPr lang="en-US" sz="1800" dirty="0" smtClean="0"/>
              <a:t>investigations </a:t>
            </a:r>
            <a:r>
              <a:rPr lang="en-US" sz="1800" dirty="0"/>
              <a:t>changed in counting priors and weights</a:t>
            </a:r>
          </a:p>
          <a:p>
            <a:pPr marL="914400" lvl="1" indent="-446088"/>
            <a:endParaRPr lang="en-US" sz="1800" dirty="0"/>
          </a:p>
          <a:p>
            <a:pPr marL="914400" lvl="1" indent="-446088"/>
            <a:r>
              <a:rPr lang="en-US" sz="1800" dirty="0"/>
              <a:t>New investigation during review period has increased weight</a:t>
            </a:r>
          </a:p>
          <a:p>
            <a:endParaRPr lang="en-US" sz="1800" dirty="0"/>
          </a:p>
        </p:txBody>
      </p:sp>
      <p:sp>
        <p:nvSpPr>
          <p:cNvPr id="6" name="Text Placeholder 5"/>
          <p:cNvSpPr>
            <a:spLocks noGrp="1"/>
          </p:cNvSpPr>
          <p:nvPr>
            <p:ph type="body" sz="quarter" idx="4294967295"/>
          </p:nvPr>
        </p:nvSpPr>
        <p:spPr>
          <a:xfrm>
            <a:off x="3656144" y="1350555"/>
            <a:ext cx="4041775" cy="639762"/>
          </a:xfrm>
        </p:spPr>
        <p:txBody>
          <a:bodyPr/>
          <a:lstStyle/>
          <a:p>
            <a:r>
              <a:rPr lang="en-US" sz="1800" b="1" dirty="0" smtClean="0"/>
              <a:t>Workgroup Driven</a:t>
            </a:r>
            <a:endParaRPr lang="en-US" sz="1800" b="1" dirty="0"/>
          </a:p>
        </p:txBody>
      </p:sp>
      <p:sp>
        <p:nvSpPr>
          <p:cNvPr id="7" name="Content Placeholder 6"/>
          <p:cNvSpPr>
            <a:spLocks noGrp="1"/>
          </p:cNvSpPr>
          <p:nvPr>
            <p:ph sz="quarter" idx="4294967295"/>
          </p:nvPr>
        </p:nvSpPr>
        <p:spPr>
          <a:xfrm>
            <a:off x="3200531" y="1797370"/>
            <a:ext cx="5750522" cy="3951288"/>
          </a:xfrm>
        </p:spPr>
        <p:txBody>
          <a:bodyPr>
            <a:noAutofit/>
          </a:bodyPr>
          <a:lstStyle/>
          <a:p>
            <a:pPr marL="914400" lvl="1" indent="-446088"/>
            <a:r>
              <a:rPr lang="en-US" sz="1800" dirty="0"/>
              <a:t>Switch from </a:t>
            </a:r>
            <a:r>
              <a:rPr lang="en-US" sz="1800" dirty="0" smtClean="0"/>
              <a:t>“</a:t>
            </a:r>
            <a:r>
              <a:rPr lang="en-US" sz="1800" dirty="0"/>
              <a:t>s</a:t>
            </a:r>
            <a:r>
              <a:rPr lang="en-US" sz="1800" dirty="0" smtClean="0"/>
              <a:t>core” </a:t>
            </a:r>
            <a:r>
              <a:rPr lang="en-US" sz="1800" dirty="0"/>
              <a:t>this item </a:t>
            </a:r>
            <a:r>
              <a:rPr lang="en-US" sz="1800" dirty="0" smtClean="0"/>
              <a:t>to ”identify </a:t>
            </a:r>
            <a:r>
              <a:rPr lang="en-US" sz="1800" dirty="0"/>
              <a:t>and choose”</a:t>
            </a:r>
          </a:p>
          <a:p>
            <a:pPr marL="914400" lvl="1" indent="-446088"/>
            <a:endParaRPr lang="en-US" sz="1800" dirty="0" smtClean="0"/>
          </a:p>
          <a:p>
            <a:pPr marL="914400" lvl="1" indent="-446088"/>
            <a:r>
              <a:rPr lang="en-US" sz="1800" dirty="0" smtClean="0"/>
              <a:t>Neutral </a:t>
            </a:r>
            <a:r>
              <a:rPr lang="en-US" sz="1800" dirty="0"/>
              <a:t>language in most items</a:t>
            </a:r>
          </a:p>
          <a:p>
            <a:pPr marL="914400" lvl="1" indent="-446088">
              <a:buNone/>
            </a:pPr>
            <a:endParaRPr lang="en-US" sz="1800" dirty="0"/>
          </a:p>
          <a:p>
            <a:pPr marL="914400" lvl="1" indent="-446088"/>
            <a:r>
              <a:rPr lang="en-US" sz="1800" dirty="0"/>
              <a:t>Mental </a:t>
            </a:r>
            <a:r>
              <a:rPr lang="en-US" sz="1800" dirty="0" smtClean="0"/>
              <a:t>health item </a:t>
            </a:r>
            <a:r>
              <a:rPr lang="en-US" sz="1800" dirty="0"/>
              <a:t>changed to </a:t>
            </a:r>
            <a:r>
              <a:rPr lang="en-US" sz="1800" dirty="0" smtClean="0"/>
              <a:t>format </a:t>
            </a:r>
            <a:r>
              <a:rPr lang="en-US" sz="1800" dirty="0"/>
              <a:t>and weights </a:t>
            </a:r>
            <a:r>
              <a:rPr lang="en-US" sz="1800" dirty="0" smtClean="0"/>
              <a:t>similar to </a:t>
            </a:r>
            <a:r>
              <a:rPr lang="en-US" sz="1800" dirty="0"/>
              <a:t>substance abuse</a:t>
            </a:r>
          </a:p>
          <a:p>
            <a:pPr marL="914400" lvl="1" indent="-446088">
              <a:buNone/>
            </a:pPr>
            <a:endParaRPr lang="en-US" sz="1800" dirty="0"/>
          </a:p>
          <a:p>
            <a:pPr marL="914400" lvl="1" indent="-446088"/>
            <a:r>
              <a:rPr lang="en-US" sz="1800" dirty="0"/>
              <a:t>Caregiver progress item matches format of reunification progress </a:t>
            </a:r>
            <a:r>
              <a:rPr lang="en-US" sz="1800" dirty="0" smtClean="0"/>
              <a:t>to ease completion by workers with both family maintenance and family reunification cases; </a:t>
            </a:r>
            <a:r>
              <a:rPr lang="en-US" sz="1800" b="1" dirty="0" smtClean="0"/>
              <a:t>emphasizes </a:t>
            </a:r>
            <a:r>
              <a:rPr lang="en-US" sz="1800" b="1" dirty="0"/>
              <a:t>behavior change</a:t>
            </a:r>
          </a:p>
          <a:p>
            <a:pPr marL="257175" lvl="1" indent="0">
              <a:buNone/>
            </a:pPr>
            <a:endParaRPr lang="en-US" sz="1800" dirty="0"/>
          </a:p>
          <a:p>
            <a:pPr marL="914400" lvl="1" indent="-452438"/>
            <a:r>
              <a:rPr lang="en-US" sz="1800" dirty="0"/>
              <a:t>Definition similar </a:t>
            </a:r>
            <a:r>
              <a:rPr lang="en-US" sz="1800" dirty="0" smtClean="0"/>
              <a:t>to reunification but </a:t>
            </a:r>
            <a:r>
              <a:rPr lang="en-US" sz="1800" dirty="0"/>
              <a:t>weights different on </a:t>
            </a:r>
            <a:r>
              <a:rPr lang="en-US" sz="1800" dirty="0" smtClean="0"/>
              <a:t>progress; </a:t>
            </a:r>
            <a:r>
              <a:rPr lang="en-US" sz="1800" dirty="0"/>
              <a:t>f</a:t>
            </a:r>
            <a:r>
              <a:rPr lang="en-US" sz="1800" dirty="0" smtClean="0"/>
              <a:t>ocus on behavioral change</a:t>
            </a:r>
            <a:endParaRPr lang="en-US" sz="1800" dirty="0"/>
          </a:p>
          <a:p>
            <a:endParaRPr lang="en-US" sz="1800" dirty="0"/>
          </a:p>
        </p:txBody>
      </p:sp>
    </p:spTree>
    <p:extLst>
      <p:ext uri="{BB962C8B-B14F-4D97-AF65-F5344CB8AC3E}">
        <p14:creationId xmlns:p14="http://schemas.microsoft.com/office/powerpoint/2010/main" val="74117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solidFill>
                  <a:schemeClr val="tx1"/>
                </a:solidFill>
              </a:rPr>
              <a:t>Redesign of Dynamic </a:t>
            </a:r>
            <a:r>
              <a:rPr lang="en-US" sz="2800" dirty="0">
                <a:solidFill>
                  <a:schemeClr val="tx1"/>
                </a:solidFill>
              </a:rPr>
              <a:t>R</a:t>
            </a:r>
            <a:r>
              <a:rPr lang="en-US" sz="2800" dirty="0" smtClean="0">
                <a:solidFill>
                  <a:schemeClr val="tx1"/>
                </a:solidFill>
              </a:rPr>
              <a:t>isk </a:t>
            </a:r>
            <a:r>
              <a:rPr lang="en-US" sz="2800" dirty="0">
                <a:solidFill>
                  <a:schemeClr val="tx1"/>
                </a:solidFill>
              </a:rPr>
              <a:t>F</a:t>
            </a:r>
            <a:r>
              <a:rPr lang="en-US" sz="2800" dirty="0" smtClean="0">
                <a:solidFill>
                  <a:schemeClr val="tx1"/>
                </a:solidFill>
              </a:rPr>
              <a:t>actors</a:t>
            </a:r>
            <a:endParaRPr lang="en-US" sz="2800" dirty="0">
              <a:solidFill>
                <a:schemeClr val="tx1"/>
              </a:solidFill>
            </a:endParaRPr>
          </a:p>
        </p:txBody>
      </p:sp>
      <p:graphicFrame>
        <p:nvGraphicFramePr>
          <p:cNvPr id="7" name="Table Placeholder 6"/>
          <p:cNvGraphicFramePr>
            <a:graphicFrameLocks noGrp="1"/>
          </p:cNvGraphicFramePr>
          <p:nvPr>
            <p:ph type="tbl" idx="4294967295"/>
            <p:extLst>
              <p:ext uri="{D42A27DB-BD31-4B8C-83A1-F6EECF244321}">
                <p14:modId xmlns:p14="http://schemas.microsoft.com/office/powerpoint/2010/main" val="1393593717"/>
              </p:ext>
            </p:extLst>
          </p:nvPr>
        </p:nvGraphicFramePr>
        <p:xfrm>
          <a:off x="457199" y="1679445"/>
          <a:ext cx="8426741" cy="2204657"/>
        </p:xfrm>
        <a:graphic>
          <a:graphicData uri="http://schemas.openxmlformats.org/drawingml/2006/table">
            <a:tbl>
              <a:tblPr firstRow="1" bandRow="1">
                <a:tableStyleId>{BDBED569-4797-4DF1-A0F4-6AAB3CD982D8}</a:tableStyleId>
              </a:tblPr>
              <a:tblGrid>
                <a:gridCol w="581274"/>
                <a:gridCol w="5738782"/>
                <a:gridCol w="2106685"/>
              </a:tblGrid>
              <a:tr h="679161">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effectLst/>
                        </a:rPr>
                        <a:t>R8</a:t>
                      </a:r>
                      <a:r>
                        <a:rPr lang="en-US" sz="1400" dirty="0" smtClean="0">
                          <a:effectLst/>
                        </a:rPr>
                        <a:t>. Primary caregiver mental health since the last assessment/reassessment (mark one)</a:t>
                      </a:r>
                      <a:endParaRPr lang="en-US" sz="1000" dirty="0"/>
                    </a:p>
                  </a:txBody>
                  <a:tcPr marL="68580" marR="68580" marT="34290" marB="34290"/>
                </a:tc>
                <a:tc hMerge="1">
                  <a:txBody>
                    <a:bodyPr/>
                    <a:lstStyle/>
                    <a:p>
                      <a:endParaRPr lang="en-US" dirty="0"/>
                    </a:p>
                  </a:txBody>
                  <a:tcPr/>
                </a:tc>
                <a:tc hMerge="1">
                  <a:txBody>
                    <a:bodyPr/>
                    <a:lstStyle/>
                    <a:p>
                      <a:endParaRPr lang="en-US" dirty="0"/>
                    </a:p>
                  </a:txBody>
                  <a:tcPr/>
                </a:tc>
              </a:tr>
              <a:tr h="381374">
                <a:tc>
                  <a:txBody>
                    <a:bodyPr/>
                    <a:lstStyle/>
                    <a:p>
                      <a:pPr marL="0" marR="0" algn="just">
                        <a:spcBef>
                          <a:spcPts val="0"/>
                        </a:spcBef>
                        <a:spcAft>
                          <a:spcPts val="0"/>
                        </a:spcAft>
                      </a:pPr>
                      <a:r>
                        <a:rPr lang="en-US" sz="1100" dirty="0">
                          <a:effectLst/>
                        </a:rPr>
                        <a:t>a</a:t>
                      </a:r>
                      <a:r>
                        <a:rPr lang="en-US" sz="1100" dirty="0" smtClean="0">
                          <a:effectLst/>
                        </a:rPr>
                        <a:t>. </a:t>
                      </a:r>
                      <a:r>
                        <a:rPr lang="en-US" sz="1100" dirty="0" smtClean="0">
                          <a:effectLst/>
                          <a:sym typeface="Wingdings" panose="05000000000000000000" pitchFamily="2" charset="2"/>
                        </a:rPr>
                        <a:t></a:t>
                      </a:r>
                      <a:r>
                        <a:rPr lang="en-US" sz="1100" dirty="0" smtClean="0">
                          <a:effectLst/>
                        </a:rPr>
                        <a:t> </a:t>
                      </a:r>
                      <a:endParaRPr lang="en-US" sz="1100" dirty="0">
                        <a:effectLst/>
                        <a:latin typeface="Times New Roman" panose="02020603050405020304" pitchFamily="18" charset="0"/>
                        <a:ea typeface="Times New Roman" panose="02020603050405020304" pitchFamily="18" charset="0"/>
                      </a:endParaRPr>
                    </a:p>
                  </a:txBody>
                  <a:tcPr marL="38576" marR="38576" marT="0" marB="0" anchor="ctr"/>
                </a:tc>
                <a:tc>
                  <a:txBody>
                    <a:bodyPr/>
                    <a:lstStyle/>
                    <a:p>
                      <a:pPr marL="0" marR="0" algn="just">
                        <a:spcBef>
                          <a:spcPts val="0"/>
                        </a:spcBef>
                        <a:spcAft>
                          <a:spcPts val="0"/>
                        </a:spcAft>
                      </a:pPr>
                      <a:r>
                        <a:rPr lang="en-US" sz="1100" dirty="0">
                          <a:effectLst/>
                        </a:rPr>
                        <a:t>No history of mental health problem</a:t>
                      </a:r>
                      <a:endParaRPr lang="en-US" sz="1100" dirty="0">
                        <a:effectLst/>
                        <a:latin typeface="Times New Roman" panose="02020603050405020304" pitchFamily="18" charset="0"/>
                        <a:ea typeface="Times New Roman" panose="02020603050405020304" pitchFamily="18" charset="0"/>
                      </a:endParaRPr>
                    </a:p>
                  </a:txBody>
                  <a:tcPr marL="38576" marR="38576" marT="0" marB="0" anchor="ctr"/>
                </a:tc>
                <a:tc>
                  <a:txBody>
                    <a:bodyPr/>
                    <a:lstStyle/>
                    <a:p>
                      <a:pPr marL="0" marR="0" algn="just">
                        <a:spcBef>
                          <a:spcPts val="0"/>
                        </a:spcBef>
                        <a:spcAft>
                          <a:spcPts val="0"/>
                        </a:spcAft>
                      </a:pPr>
                      <a:r>
                        <a:rPr lang="en-US" sz="1100" dirty="0">
                          <a:effectLst/>
                        </a:rPr>
                        <a:t>0</a:t>
                      </a:r>
                      <a:endParaRPr lang="en-US" sz="1100" dirty="0">
                        <a:effectLst/>
                        <a:latin typeface="Times New Roman" panose="02020603050405020304" pitchFamily="18" charset="0"/>
                        <a:ea typeface="Times New Roman" panose="02020603050405020304" pitchFamily="18" charset="0"/>
                      </a:endParaRPr>
                    </a:p>
                  </a:txBody>
                  <a:tcPr marL="38576" marR="38576" marT="0" marB="0" anchor="ctr"/>
                </a:tc>
              </a:tr>
              <a:tr h="381374">
                <a:tc>
                  <a:txBody>
                    <a:bodyPr/>
                    <a:lstStyle/>
                    <a:p>
                      <a:pPr marL="0" marR="0" algn="just">
                        <a:spcBef>
                          <a:spcPts val="0"/>
                        </a:spcBef>
                        <a:spcAft>
                          <a:spcPts val="0"/>
                        </a:spcAft>
                      </a:pPr>
                      <a:r>
                        <a:rPr lang="en-US" sz="1100" dirty="0">
                          <a:effectLst/>
                        </a:rPr>
                        <a:t>b</a:t>
                      </a:r>
                      <a:r>
                        <a:rPr lang="en-US" sz="1100" dirty="0" smtClean="0">
                          <a:effectLst/>
                        </a:rPr>
                        <a:t>. </a:t>
                      </a:r>
                      <a:r>
                        <a:rPr lang="en-US" sz="1100" dirty="0" smtClean="0">
                          <a:effectLst/>
                          <a:sym typeface="Wingdings" panose="05000000000000000000" pitchFamily="2" charset="2"/>
                        </a:rPr>
                        <a:t></a:t>
                      </a:r>
                      <a:r>
                        <a:rPr lang="en-US" sz="1100" dirty="0" smtClean="0">
                          <a:effectLst/>
                        </a:rPr>
                        <a:t> </a:t>
                      </a:r>
                      <a:endParaRPr lang="en-US" sz="1100" dirty="0">
                        <a:effectLst/>
                        <a:latin typeface="Times New Roman" panose="02020603050405020304" pitchFamily="18" charset="0"/>
                        <a:ea typeface="Times New Roman" panose="02020603050405020304" pitchFamily="18" charset="0"/>
                      </a:endParaRPr>
                    </a:p>
                  </a:txBody>
                  <a:tcPr marL="38576" marR="38576" marT="0" marB="0" anchor="ctr"/>
                </a:tc>
                <a:tc>
                  <a:txBody>
                    <a:bodyPr/>
                    <a:lstStyle/>
                    <a:p>
                      <a:pPr marL="0" marR="0" algn="just">
                        <a:spcBef>
                          <a:spcPts val="0"/>
                        </a:spcBef>
                        <a:spcAft>
                          <a:spcPts val="0"/>
                        </a:spcAft>
                      </a:pPr>
                      <a:r>
                        <a:rPr lang="en-US" sz="1100" dirty="0">
                          <a:effectLst/>
                        </a:rPr>
                        <a:t>No current mental health problem; no intervention needed</a:t>
                      </a:r>
                      <a:endParaRPr lang="en-US" sz="1100" dirty="0">
                        <a:effectLst/>
                        <a:latin typeface="Times New Roman" panose="02020603050405020304" pitchFamily="18" charset="0"/>
                        <a:ea typeface="Times New Roman" panose="02020603050405020304" pitchFamily="18" charset="0"/>
                      </a:endParaRPr>
                    </a:p>
                  </a:txBody>
                  <a:tcPr marL="38576" marR="38576" marT="0" marB="0" anchor="ctr"/>
                </a:tc>
                <a:tc>
                  <a:txBody>
                    <a:bodyPr/>
                    <a:lstStyle/>
                    <a:p>
                      <a:pPr marL="0" marR="0" algn="just">
                        <a:spcBef>
                          <a:spcPts val="0"/>
                        </a:spcBef>
                        <a:spcAft>
                          <a:spcPts val="0"/>
                        </a:spcAft>
                      </a:pPr>
                      <a:r>
                        <a:rPr lang="en-US" sz="1100" dirty="0">
                          <a:effectLst/>
                        </a:rPr>
                        <a:t>0</a:t>
                      </a:r>
                      <a:endParaRPr lang="en-US" sz="1100" dirty="0">
                        <a:effectLst/>
                        <a:latin typeface="Times New Roman" panose="02020603050405020304" pitchFamily="18" charset="0"/>
                        <a:ea typeface="Times New Roman" panose="02020603050405020304" pitchFamily="18" charset="0"/>
                      </a:endParaRPr>
                    </a:p>
                  </a:txBody>
                  <a:tcPr marL="38576" marR="38576" marT="0" marB="0" anchor="ctr"/>
                </a:tc>
              </a:tr>
              <a:tr h="381374">
                <a:tc>
                  <a:txBody>
                    <a:bodyPr/>
                    <a:lstStyle/>
                    <a:p>
                      <a:pPr marL="0" marR="0" algn="just">
                        <a:spcBef>
                          <a:spcPts val="0"/>
                        </a:spcBef>
                        <a:spcAft>
                          <a:spcPts val="0"/>
                        </a:spcAft>
                      </a:pPr>
                      <a:r>
                        <a:rPr lang="en-US" sz="1100" dirty="0">
                          <a:effectLst/>
                        </a:rPr>
                        <a:t>c</a:t>
                      </a:r>
                      <a:r>
                        <a:rPr lang="en-US" sz="1100" dirty="0" smtClean="0">
                          <a:effectLst/>
                        </a:rPr>
                        <a:t>. </a:t>
                      </a:r>
                      <a:r>
                        <a:rPr lang="en-US" sz="1100" dirty="0" smtClean="0">
                          <a:effectLst/>
                          <a:sym typeface="Wingdings" panose="05000000000000000000" pitchFamily="2" charset="2"/>
                        </a:rPr>
                        <a:t></a:t>
                      </a:r>
                      <a:r>
                        <a:rPr lang="en-US" sz="1100" dirty="0" smtClean="0">
                          <a:effectLst/>
                        </a:rPr>
                        <a:t> </a:t>
                      </a:r>
                      <a:endParaRPr lang="en-US" sz="1100" dirty="0">
                        <a:effectLst/>
                        <a:latin typeface="Times New Roman" panose="02020603050405020304" pitchFamily="18" charset="0"/>
                        <a:ea typeface="Times New Roman" panose="02020603050405020304" pitchFamily="18" charset="0"/>
                      </a:endParaRPr>
                    </a:p>
                  </a:txBody>
                  <a:tcPr marL="38576" marR="38576" marT="0" marB="0" anchor="ctr"/>
                </a:tc>
                <a:tc>
                  <a:txBody>
                    <a:bodyPr/>
                    <a:lstStyle/>
                    <a:p>
                      <a:pPr marL="0" marR="0" algn="just">
                        <a:spcBef>
                          <a:spcPts val="0"/>
                        </a:spcBef>
                        <a:spcAft>
                          <a:spcPts val="0"/>
                        </a:spcAft>
                      </a:pPr>
                      <a:r>
                        <a:rPr lang="en-US" sz="1100" dirty="0">
                          <a:effectLst/>
                        </a:rPr>
                        <a:t>Yes, mental health problem; problem is being addressed</a:t>
                      </a:r>
                      <a:endParaRPr lang="en-US" sz="1100" dirty="0">
                        <a:effectLst/>
                        <a:latin typeface="Times New Roman" panose="02020603050405020304" pitchFamily="18" charset="0"/>
                        <a:ea typeface="Times New Roman" panose="02020603050405020304" pitchFamily="18" charset="0"/>
                      </a:endParaRPr>
                    </a:p>
                  </a:txBody>
                  <a:tcPr marL="38576" marR="38576" marT="0" marB="0" anchor="ctr"/>
                </a:tc>
                <a:tc>
                  <a:txBody>
                    <a:bodyPr/>
                    <a:lstStyle/>
                    <a:p>
                      <a:pPr marL="0" marR="0" algn="just">
                        <a:spcBef>
                          <a:spcPts val="0"/>
                        </a:spcBef>
                        <a:spcAft>
                          <a:spcPts val="0"/>
                        </a:spcAft>
                      </a:pPr>
                      <a:r>
                        <a:rPr lang="en-US" sz="1100" dirty="0">
                          <a:effectLst/>
                        </a:rPr>
                        <a:t>0</a:t>
                      </a:r>
                      <a:endParaRPr lang="en-US" sz="1100" dirty="0">
                        <a:effectLst/>
                        <a:latin typeface="Times New Roman" panose="02020603050405020304" pitchFamily="18" charset="0"/>
                        <a:ea typeface="Times New Roman" panose="02020603050405020304" pitchFamily="18" charset="0"/>
                      </a:endParaRPr>
                    </a:p>
                  </a:txBody>
                  <a:tcPr marL="38576" marR="38576" marT="0" marB="0" anchor="ctr"/>
                </a:tc>
              </a:tr>
              <a:tr h="381374">
                <a:tc>
                  <a:txBody>
                    <a:bodyPr/>
                    <a:lstStyle/>
                    <a:p>
                      <a:pPr marL="0" marR="0" algn="just">
                        <a:spcBef>
                          <a:spcPts val="0"/>
                        </a:spcBef>
                        <a:spcAft>
                          <a:spcPts val="0"/>
                        </a:spcAft>
                      </a:pPr>
                      <a:r>
                        <a:rPr lang="en-US" sz="1100" dirty="0">
                          <a:effectLst/>
                        </a:rPr>
                        <a:t>d</a:t>
                      </a:r>
                      <a:r>
                        <a:rPr lang="en-US" sz="1100" dirty="0" smtClean="0">
                          <a:effectLst/>
                        </a:rPr>
                        <a:t>. </a:t>
                      </a:r>
                      <a:r>
                        <a:rPr lang="en-US" sz="1100" dirty="0" smtClean="0">
                          <a:effectLst/>
                          <a:sym typeface="Wingdings" panose="05000000000000000000" pitchFamily="2" charset="2"/>
                        </a:rPr>
                        <a:t></a:t>
                      </a:r>
                      <a:r>
                        <a:rPr lang="en-US" sz="1100" dirty="0" smtClean="0">
                          <a:effectLst/>
                        </a:rPr>
                        <a:t> </a:t>
                      </a:r>
                      <a:endParaRPr lang="en-US" sz="1100" dirty="0">
                        <a:effectLst/>
                        <a:latin typeface="Times New Roman" panose="02020603050405020304" pitchFamily="18" charset="0"/>
                        <a:ea typeface="Times New Roman" panose="02020603050405020304" pitchFamily="18" charset="0"/>
                      </a:endParaRPr>
                    </a:p>
                  </a:txBody>
                  <a:tcPr marL="38576" marR="38576" marT="0" marB="0" anchor="ctr"/>
                </a:tc>
                <a:tc>
                  <a:txBody>
                    <a:bodyPr/>
                    <a:lstStyle/>
                    <a:p>
                      <a:pPr marL="0" marR="0" algn="just">
                        <a:spcBef>
                          <a:spcPts val="0"/>
                        </a:spcBef>
                        <a:spcAft>
                          <a:spcPts val="0"/>
                        </a:spcAft>
                      </a:pPr>
                      <a:r>
                        <a:rPr lang="en-US" sz="1100" dirty="0">
                          <a:effectLst/>
                        </a:rPr>
                        <a:t>Yes, mental health problem; problem is </a:t>
                      </a:r>
                      <a:r>
                        <a:rPr lang="en-US" sz="1100" u="sng" dirty="0">
                          <a:effectLst/>
                        </a:rPr>
                        <a:t>not</a:t>
                      </a:r>
                      <a:r>
                        <a:rPr lang="en-US" sz="1100" dirty="0">
                          <a:effectLst/>
                        </a:rPr>
                        <a:t> being addressed</a:t>
                      </a:r>
                      <a:endParaRPr lang="en-US" sz="1100" dirty="0">
                        <a:effectLst/>
                        <a:latin typeface="Times New Roman" panose="02020603050405020304" pitchFamily="18" charset="0"/>
                        <a:ea typeface="Times New Roman" panose="02020603050405020304" pitchFamily="18" charset="0"/>
                      </a:endParaRPr>
                    </a:p>
                  </a:txBody>
                  <a:tcPr marL="38576" marR="38576" marT="0" marB="0" anchor="ctr"/>
                </a:tc>
                <a:tc>
                  <a:txBody>
                    <a:bodyPr/>
                    <a:lstStyle/>
                    <a:p>
                      <a:pPr marL="0" marR="0" algn="just">
                        <a:spcBef>
                          <a:spcPts val="0"/>
                        </a:spcBef>
                        <a:spcAft>
                          <a:spcPts val="0"/>
                        </a:spcAft>
                      </a:pPr>
                      <a:r>
                        <a:rPr lang="en-US" sz="1100" dirty="0">
                          <a:effectLst/>
                        </a:rPr>
                        <a:t>1</a:t>
                      </a:r>
                      <a:endParaRPr lang="en-US" sz="1100" dirty="0">
                        <a:effectLst/>
                        <a:latin typeface="Times New Roman" panose="02020603050405020304" pitchFamily="18" charset="0"/>
                        <a:ea typeface="Times New Roman" panose="02020603050405020304" pitchFamily="18" charset="0"/>
                      </a:endParaRPr>
                    </a:p>
                  </a:txBody>
                  <a:tcPr marL="38576" marR="38576" marT="0" marB="0" anchor="ctr"/>
                </a:tc>
              </a:tr>
            </a:tbl>
          </a:graphicData>
        </a:graphic>
      </p:graphicFrame>
    </p:spTree>
    <p:extLst>
      <p:ext uri="{BB962C8B-B14F-4D97-AF65-F5344CB8AC3E}">
        <p14:creationId xmlns:p14="http://schemas.microsoft.com/office/powerpoint/2010/main" val="1259428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solidFill>
                  <a:schemeClr val="tx1"/>
                </a:solidFill>
              </a:rPr>
              <a:t>Redesign of Dynamic </a:t>
            </a:r>
            <a:r>
              <a:rPr lang="en-US" sz="2800" dirty="0">
                <a:solidFill>
                  <a:schemeClr val="tx1"/>
                </a:solidFill>
              </a:rPr>
              <a:t>R</a:t>
            </a:r>
            <a:r>
              <a:rPr lang="en-US" sz="2800" dirty="0" smtClean="0">
                <a:solidFill>
                  <a:schemeClr val="tx1"/>
                </a:solidFill>
              </a:rPr>
              <a:t>isk </a:t>
            </a:r>
            <a:r>
              <a:rPr lang="en-US" sz="2800" dirty="0">
                <a:solidFill>
                  <a:schemeClr val="tx1"/>
                </a:solidFill>
              </a:rPr>
              <a:t>F</a:t>
            </a:r>
            <a:r>
              <a:rPr lang="en-US" sz="2800" dirty="0" smtClean="0">
                <a:solidFill>
                  <a:schemeClr val="tx1"/>
                </a:solidFill>
              </a:rPr>
              <a:t>actors</a:t>
            </a:r>
            <a:endParaRPr lang="en-US" sz="2800" dirty="0">
              <a:solidFill>
                <a:schemeClr val="tx1"/>
              </a:solidFill>
            </a:endParaRPr>
          </a:p>
        </p:txBody>
      </p:sp>
      <p:graphicFrame>
        <p:nvGraphicFramePr>
          <p:cNvPr id="7" name="Table Placeholder 6"/>
          <p:cNvGraphicFramePr>
            <a:graphicFrameLocks noGrp="1"/>
          </p:cNvGraphicFramePr>
          <p:nvPr>
            <p:ph type="tbl" idx="4294967295"/>
            <p:extLst>
              <p:ext uri="{D42A27DB-BD31-4B8C-83A1-F6EECF244321}">
                <p14:modId xmlns:p14="http://schemas.microsoft.com/office/powerpoint/2010/main" val="575225475"/>
              </p:ext>
            </p:extLst>
          </p:nvPr>
        </p:nvGraphicFramePr>
        <p:xfrm>
          <a:off x="457200" y="1679444"/>
          <a:ext cx="8229600" cy="3244894"/>
        </p:xfrm>
        <a:graphic>
          <a:graphicData uri="http://schemas.openxmlformats.org/drawingml/2006/table">
            <a:tbl>
              <a:tblPr firstRow="1" bandRow="1">
                <a:tableStyleId>{BDBED569-4797-4DF1-A0F4-6AAB3CD982D8}</a:tableStyleId>
              </a:tblPr>
              <a:tblGrid>
                <a:gridCol w="1207827"/>
                <a:gridCol w="6516519"/>
                <a:gridCol w="505254"/>
              </a:tblGrid>
              <a:tr h="552865">
                <a:tc gridSpan="3">
                  <a:txBody>
                    <a:bodyPr/>
                    <a:lstStyle/>
                    <a:p>
                      <a:r>
                        <a:rPr lang="en-US" sz="1400" b="1" kern="1200" dirty="0" smtClean="0">
                          <a:solidFill>
                            <a:schemeClr val="tx1"/>
                          </a:solidFill>
                          <a:effectLst/>
                          <a:latin typeface="+mn-lt"/>
                          <a:ea typeface="+mn-ea"/>
                          <a:cs typeface="+mn-cs"/>
                        </a:rPr>
                        <a:t>R10.</a:t>
                      </a:r>
                      <a:r>
                        <a:rPr lang="en-US" sz="1400" b="1" kern="1200" baseline="0" dirty="0" smtClean="0">
                          <a:solidFill>
                            <a:schemeClr val="tx1"/>
                          </a:solidFill>
                          <a:effectLst/>
                          <a:latin typeface="+mn-lt"/>
                          <a:ea typeface="+mn-ea"/>
                          <a:cs typeface="+mn-cs"/>
                        </a:rPr>
                        <a:t> </a:t>
                      </a:r>
                      <a:r>
                        <a:rPr lang="en-US" sz="1400" b="1" kern="1200" dirty="0" smtClean="0">
                          <a:solidFill>
                            <a:schemeClr val="tx1"/>
                          </a:solidFill>
                          <a:effectLst/>
                          <a:latin typeface="+mn-lt"/>
                          <a:ea typeface="+mn-ea"/>
                          <a:cs typeface="+mn-cs"/>
                        </a:rPr>
                        <a:t>Caregiver’s progress with case plan objectives (as indicated by behavioral change) 	</a:t>
                      </a:r>
                      <a:endParaRPr lang="en-US" sz="1000" dirty="0"/>
                    </a:p>
                  </a:txBody>
                  <a:tcPr marL="68580" marR="68580" marT="34290" marB="34290"/>
                </a:tc>
                <a:tc hMerge="1">
                  <a:txBody>
                    <a:bodyPr/>
                    <a:lstStyle/>
                    <a:p>
                      <a:endParaRPr lang="en-US" dirty="0"/>
                    </a:p>
                  </a:txBody>
                  <a:tcPr/>
                </a:tc>
                <a:tc hMerge="1">
                  <a:txBody>
                    <a:bodyPr/>
                    <a:lstStyle/>
                    <a:p>
                      <a:endParaRPr lang="en-US" dirty="0"/>
                    </a:p>
                  </a:txBody>
                  <a:tcPr/>
                </a:tc>
              </a:tr>
              <a:tr h="310455">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P	S</a:t>
                      </a:r>
                    </a:p>
                  </a:txBody>
                  <a:tcPr marL="38576" marR="38576" marT="0" marB="0" anchor="ctr"/>
                </a:tc>
                <a:tc>
                  <a:txBody>
                    <a:bodyPr/>
                    <a:lstStyle/>
                    <a:p>
                      <a:pPr marL="0" marR="0" algn="just">
                        <a:spcBef>
                          <a:spcPts val="0"/>
                        </a:spcBef>
                        <a:spcAft>
                          <a:spcPts val="0"/>
                        </a:spcAft>
                      </a:pPr>
                      <a:endParaRPr lang="en-US" sz="1100" dirty="0">
                        <a:effectLst/>
                        <a:latin typeface="Times New Roman" panose="02020603050405020304" pitchFamily="18" charset="0"/>
                        <a:ea typeface="Times New Roman" panose="02020603050405020304" pitchFamily="18" charset="0"/>
                      </a:endParaRPr>
                    </a:p>
                  </a:txBody>
                  <a:tcPr marL="38576" marR="38576" marT="0" marB="0" anchor="ctr"/>
                </a:tc>
                <a:tc>
                  <a:txBody>
                    <a:bodyPr/>
                    <a:lstStyle/>
                    <a:p>
                      <a:pPr marL="0" marR="0" algn="just">
                        <a:spcBef>
                          <a:spcPts val="0"/>
                        </a:spcBef>
                        <a:spcAft>
                          <a:spcPts val="0"/>
                        </a:spcAft>
                      </a:pPr>
                      <a:endParaRPr lang="en-US" sz="1100" dirty="0">
                        <a:effectLst/>
                        <a:latin typeface="Times New Roman" panose="02020603050405020304" pitchFamily="18" charset="0"/>
                        <a:ea typeface="Times New Roman" panose="02020603050405020304" pitchFamily="18" charset="0"/>
                      </a:endParaRPr>
                    </a:p>
                  </a:txBody>
                  <a:tcPr marL="38576" marR="38576" marT="0" marB="0" anchor="ctr"/>
                </a:tc>
              </a:tr>
              <a:tr h="476315">
                <a:tc>
                  <a:txBody>
                    <a:bodyPr/>
                    <a:lstStyle/>
                    <a:p>
                      <a:pPr marL="0" marR="0" algn="just">
                        <a:spcBef>
                          <a:spcPts val="0"/>
                        </a:spcBef>
                        <a:spcAft>
                          <a:spcPts val="0"/>
                        </a:spcAft>
                      </a:pPr>
                      <a:r>
                        <a:rPr lang="en-US" sz="1400" kern="1200" dirty="0" smtClean="0">
                          <a:solidFill>
                            <a:schemeClr val="tx1"/>
                          </a:solidFill>
                          <a:effectLst/>
                          <a:latin typeface="+mn-lt"/>
                          <a:ea typeface="+mn-ea"/>
                          <a:cs typeface="+mn-cs"/>
                          <a:sym typeface="Wingdings" panose="05000000000000000000" pitchFamily="2" charset="2"/>
                        </a:rPr>
                        <a:t></a:t>
                      </a:r>
                      <a:r>
                        <a:rPr lang="en-US" sz="1400" kern="120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sym typeface="Wingdings" panose="05000000000000000000" pitchFamily="2" charset="2"/>
                        </a:rPr>
                        <a:t></a:t>
                      </a:r>
                      <a:r>
                        <a:rPr lang="en-US" sz="1400" kern="1200" dirty="0" smtClean="0">
                          <a:solidFill>
                            <a:schemeClr val="tx1"/>
                          </a:solidFill>
                          <a:effectLst/>
                          <a:latin typeface="+mn-lt"/>
                          <a:ea typeface="+mn-ea"/>
                          <a:cs typeface="+mn-cs"/>
                        </a:rPr>
                        <a:t>	    a.</a:t>
                      </a:r>
                      <a:endParaRPr lang="en-US" sz="1100" dirty="0">
                        <a:effectLst/>
                        <a:latin typeface="Times New Roman" panose="02020603050405020304" pitchFamily="18" charset="0"/>
                        <a:ea typeface="Times New Roman" panose="02020603050405020304" pitchFamily="18" charset="0"/>
                      </a:endParaRPr>
                    </a:p>
                  </a:txBody>
                  <a:tcPr marL="38576" marR="38576" marT="0" marB="0" anchor="ctr"/>
                </a:tc>
                <a:tc>
                  <a:txBody>
                    <a:bodyPr/>
                    <a:lstStyle/>
                    <a:p>
                      <a:r>
                        <a:rPr lang="en-US" sz="1400" kern="1200" dirty="0" smtClean="0">
                          <a:solidFill>
                            <a:schemeClr val="tx1"/>
                          </a:solidFill>
                          <a:effectLst/>
                          <a:latin typeface="+mn-lt"/>
                          <a:ea typeface="+mn-ea"/>
                          <a:cs typeface="+mn-cs"/>
                        </a:rPr>
                        <a:t>Demonstrates new skills and behaviors consistent with all family case plan objectives and is actively engaged to maintain objectives</a:t>
                      </a:r>
                      <a:endParaRPr lang="en-US" sz="1100" dirty="0">
                        <a:effectLst/>
                        <a:latin typeface="Times New Roman" panose="02020603050405020304" pitchFamily="18" charset="0"/>
                        <a:ea typeface="Times New Roman" panose="02020603050405020304" pitchFamily="18" charset="0"/>
                      </a:endParaRPr>
                    </a:p>
                  </a:txBody>
                  <a:tcPr marL="38576" marR="38576" marT="0" marB="0" anchor="ctr"/>
                </a:tc>
                <a:tc>
                  <a:txBody>
                    <a:bodyPr/>
                    <a:lstStyle/>
                    <a:p>
                      <a:pPr marL="0" marR="0" algn="ctr">
                        <a:spcBef>
                          <a:spcPts val="0"/>
                        </a:spcBef>
                        <a:spcAft>
                          <a:spcPts val="0"/>
                        </a:spcAft>
                      </a:pPr>
                      <a:r>
                        <a:rPr lang="en-US" sz="1400" kern="1200" dirty="0">
                          <a:solidFill>
                            <a:schemeClr val="tx1"/>
                          </a:solidFill>
                          <a:effectLst/>
                          <a:latin typeface="+mn-lt"/>
                          <a:ea typeface="+mn-ea"/>
                          <a:cs typeface="+mn-cs"/>
                        </a:rPr>
                        <a:t>0</a:t>
                      </a:r>
                    </a:p>
                  </a:txBody>
                  <a:tcPr marL="38576" marR="38576" marT="0" marB="0" anchor="ctr"/>
                </a:tc>
              </a:tr>
              <a:tr h="714472">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84C45"/>
                          </a:solidFill>
                          <a:effectLst/>
                          <a:uLnTx/>
                          <a:uFillTx/>
                          <a:latin typeface="+mn-lt"/>
                          <a:ea typeface="+mn-ea"/>
                          <a:cs typeface="+mn-cs"/>
                          <a:sym typeface="Wingdings" panose="05000000000000000000" pitchFamily="2" charset="2"/>
                        </a:rPr>
                        <a:t></a:t>
                      </a:r>
                      <a:r>
                        <a:rPr kumimoji="0" lang="en-US" sz="1400" b="0" i="0" u="none" strike="noStrike" kern="1200" cap="none" spc="0" normalizeH="0" baseline="0" noProof="0" dirty="0" smtClean="0">
                          <a:ln>
                            <a:noFill/>
                          </a:ln>
                          <a:solidFill>
                            <a:srgbClr val="484C45"/>
                          </a:solidFill>
                          <a:effectLst/>
                          <a:uLnTx/>
                          <a:uFillTx/>
                          <a:latin typeface="+mn-lt"/>
                          <a:ea typeface="+mn-ea"/>
                          <a:cs typeface="+mn-cs"/>
                        </a:rPr>
                        <a:t>	</a:t>
                      </a:r>
                      <a:r>
                        <a:rPr kumimoji="0" lang="en-US" sz="1400" b="0" i="0" u="none" strike="noStrike" kern="1200" cap="none" spc="0" normalizeH="0" baseline="0" noProof="0" dirty="0" smtClean="0">
                          <a:ln>
                            <a:noFill/>
                          </a:ln>
                          <a:solidFill>
                            <a:srgbClr val="484C45"/>
                          </a:solidFill>
                          <a:effectLst/>
                          <a:uLnTx/>
                          <a:uFillTx/>
                          <a:latin typeface="+mn-lt"/>
                          <a:ea typeface="+mn-ea"/>
                          <a:cs typeface="+mn-cs"/>
                          <a:sym typeface="Wingdings" panose="05000000000000000000" pitchFamily="2" charset="2"/>
                        </a:rPr>
                        <a:t></a:t>
                      </a:r>
                      <a:r>
                        <a:rPr kumimoji="0" lang="en-US" sz="1400" b="0" i="0" u="none" strike="noStrike" kern="1200" cap="none" spc="0" normalizeH="0" baseline="0" noProof="0" dirty="0" smtClean="0">
                          <a:ln>
                            <a:noFill/>
                          </a:ln>
                          <a:solidFill>
                            <a:srgbClr val="484C45"/>
                          </a:solidFill>
                          <a:effectLst/>
                          <a:uLnTx/>
                          <a:uFillTx/>
                          <a:latin typeface="+mn-lt"/>
                          <a:ea typeface="+mn-ea"/>
                          <a:cs typeface="+mn-cs"/>
                        </a:rPr>
                        <a:t>	b.</a:t>
                      </a:r>
                      <a:endParaRPr kumimoji="0" lang="en-US" sz="1100" b="0" i="0" u="none" strike="noStrike" kern="1200" cap="none" spc="0" normalizeH="0" baseline="0" noProof="0" dirty="0">
                        <a:ln>
                          <a:noFill/>
                        </a:ln>
                        <a:solidFill>
                          <a:srgbClr val="484C45"/>
                        </a:solidFill>
                        <a:effectLst/>
                        <a:uLnTx/>
                        <a:uFillTx/>
                        <a:latin typeface="Times New Roman" panose="02020603050405020304" pitchFamily="18" charset="0"/>
                        <a:ea typeface="Times New Roman" panose="02020603050405020304" pitchFamily="18" charset="0"/>
                        <a:cs typeface="+mn-cs"/>
                      </a:endParaRPr>
                    </a:p>
                  </a:txBody>
                  <a:tcPr marL="38576" marR="38576" marT="0" marB="0" anchor="ctr"/>
                </a:tc>
                <a:tc>
                  <a:txBody>
                    <a:bodyPr/>
                    <a:lstStyle/>
                    <a:p>
                      <a:r>
                        <a:rPr lang="en-US" sz="1400" kern="1200" dirty="0" smtClean="0">
                          <a:solidFill>
                            <a:schemeClr val="tx1"/>
                          </a:solidFill>
                          <a:effectLst/>
                          <a:latin typeface="+mn-lt"/>
                          <a:ea typeface="+mn-ea"/>
                          <a:cs typeface="+mn-cs"/>
                        </a:rPr>
                        <a:t>Demonstrates some new skills and behaviors consistent with family case plan objectives and is actively engaged in activities to achieve objectives</a:t>
                      </a:r>
                      <a:endParaRPr lang="en-US" sz="1100" dirty="0">
                        <a:effectLst/>
                        <a:latin typeface="Times New Roman" panose="02020603050405020304" pitchFamily="18" charset="0"/>
                        <a:ea typeface="Times New Roman" panose="02020603050405020304" pitchFamily="18" charset="0"/>
                      </a:endParaRPr>
                    </a:p>
                  </a:txBody>
                  <a:tcPr marL="38576" marR="38576" marT="0" marB="0" anchor="ctr"/>
                </a:tc>
                <a:tc>
                  <a:txBody>
                    <a:bodyPr/>
                    <a:lstStyle/>
                    <a:p>
                      <a:pPr marL="0" marR="0" algn="ctr">
                        <a:spcBef>
                          <a:spcPts val="0"/>
                        </a:spcBef>
                        <a:spcAft>
                          <a:spcPts val="0"/>
                        </a:spcAft>
                      </a:pPr>
                      <a:r>
                        <a:rPr lang="en-US" sz="1400" kern="1200" dirty="0">
                          <a:solidFill>
                            <a:schemeClr val="tx1"/>
                          </a:solidFill>
                          <a:effectLst/>
                          <a:latin typeface="+mn-lt"/>
                          <a:ea typeface="+mn-ea"/>
                          <a:cs typeface="+mn-cs"/>
                        </a:rPr>
                        <a:t>0</a:t>
                      </a:r>
                    </a:p>
                  </a:txBody>
                  <a:tcPr marL="38576" marR="38576" marT="0" marB="0" anchor="ctr"/>
                </a:tc>
              </a:tr>
              <a:tr h="714472">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84C45"/>
                          </a:solidFill>
                          <a:effectLst/>
                          <a:uLnTx/>
                          <a:uFillTx/>
                          <a:latin typeface="+mn-lt"/>
                          <a:ea typeface="+mn-ea"/>
                          <a:cs typeface="+mn-cs"/>
                          <a:sym typeface="Wingdings" panose="05000000000000000000" pitchFamily="2" charset="2"/>
                        </a:rPr>
                        <a:t></a:t>
                      </a:r>
                      <a:r>
                        <a:rPr kumimoji="0" lang="en-US" sz="1400" b="0" i="0" u="none" strike="noStrike" kern="1200" cap="none" spc="0" normalizeH="0" baseline="0" noProof="0" dirty="0" smtClean="0">
                          <a:ln>
                            <a:noFill/>
                          </a:ln>
                          <a:solidFill>
                            <a:srgbClr val="484C45"/>
                          </a:solidFill>
                          <a:effectLst/>
                          <a:uLnTx/>
                          <a:uFillTx/>
                          <a:latin typeface="+mn-lt"/>
                          <a:ea typeface="+mn-ea"/>
                          <a:cs typeface="+mn-cs"/>
                        </a:rPr>
                        <a:t>	</a:t>
                      </a:r>
                      <a:r>
                        <a:rPr kumimoji="0" lang="en-US" sz="1400" b="0" i="0" u="none" strike="noStrike" kern="1200" cap="none" spc="0" normalizeH="0" baseline="0" noProof="0" dirty="0" smtClean="0">
                          <a:ln>
                            <a:noFill/>
                          </a:ln>
                          <a:solidFill>
                            <a:srgbClr val="484C45"/>
                          </a:solidFill>
                          <a:effectLst/>
                          <a:uLnTx/>
                          <a:uFillTx/>
                          <a:latin typeface="+mn-lt"/>
                          <a:ea typeface="+mn-ea"/>
                          <a:cs typeface="+mn-cs"/>
                          <a:sym typeface="Wingdings" panose="05000000000000000000" pitchFamily="2" charset="2"/>
                        </a:rPr>
                        <a:t></a:t>
                      </a:r>
                      <a:r>
                        <a:rPr kumimoji="0" lang="en-US" sz="1400" b="0" i="0" u="none" strike="noStrike" kern="1200" cap="none" spc="0" normalizeH="0" baseline="0" noProof="0" dirty="0" smtClean="0">
                          <a:ln>
                            <a:noFill/>
                          </a:ln>
                          <a:solidFill>
                            <a:srgbClr val="484C45"/>
                          </a:solidFill>
                          <a:effectLst/>
                          <a:uLnTx/>
                          <a:uFillTx/>
                          <a:latin typeface="+mn-lt"/>
                          <a:ea typeface="+mn-ea"/>
                          <a:cs typeface="+mn-cs"/>
                        </a:rPr>
                        <a:t>	c.</a:t>
                      </a:r>
                      <a:endParaRPr kumimoji="0" lang="en-US" sz="1100" b="0" i="0" u="none" strike="noStrike" kern="1200" cap="none" spc="0" normalizeH="0" baseline="0" noProof="0" dirty="0">
                        <a:ln>
                          <a:noFill/>
                        </a:ln>
                        <a:solidFill>
                          <a:srgbClr val="484C45"/>
                        </a:solidFill>
                        <a:effectLst/>
                        <a:uLnTx/>
                        <a:uFillTx/>
                        <a:latin typeface="Times New Roman" panose="02020603050405020304" pitchFamily="18" charset="0"/>
                        <a:ea typeface="Times New Roman" panose="02020603050405020304" pitchFamily="18" charset="0"/>
                        <a:cs typeface="+mn-cs"/>
                      </a:endParaRPr>
                    </a:p>
                  </a:txBody>
                  <a:tcPr marL="38576" marR="38576" marT="0" marB="0" anchor="ctr"/>
                </a:tc>
                <a:tc>
                  <a:txBody>
                    <a:bodyPr/>
                    <a:lstStyle/>
                    <a:p>
                      <a:r>
                        <a:rPr lang="en-US" sz="1400" kern="1200" dirty="0" smtClean="0">
                          <a:solidFill>
                            <a:schemeClr val="tx1"/>
                          </a:solidFill>
                          <a:effectLst/>
                          <a:latin typeface="+mn-lt"/>
                          <a:ea typeface="+mn-ea"/>
                          <a:cs typeface="+mn-cs"/>
                        </a:rPr>
                        <a:t>Minimally demonstrates new skills and behaviors consistent with case plan objectives and/or has been inconsistently engaged in obtaining the objectives specified in the case plan</a:t>
                      </a:r>
                      <a:endParaRPr lang="en-US" sz="1100" dirty="0">
                        <a:effectLst/>
                        <a:latin typeface="Times New Roman" panose="02020603050405020304" pitchFamily="18" charset="0"/>
                        <a:ea typeface="Times New Roman" panose="02020603050405020304" pitchFamily="18" charset="0"/>
                      </a:endParaRPr>
                    </a:p>
                  </a:txBody>
                  <a:tcPr marL="38576" marR="38576" marT="0" marB="0" anchor="ctr"/>
                </a:tc>
                <a:tc>
                  <a:txBody>
                    <a:bodyPr/>
                    <a:lstStyle/>
                    <a:p>
                      <a:pPr marL="0" marR="0" algn="ctr">
                        <a:spcBef>
                          <a:spcPts val="0"/>
                        </a:spcBef>
                        <a:spcAft>
                          <a:spcPts val="0"/>
                        </a:spcAft>
                      </a:pPr>
                      <a:r>
                        <a:rPr lang="en-US" sz="1400" kern="1200" dirty="0">
                          <a:solidFill>
                            <a:schemeClr val="tx1"/>
                          </a:solidFill>
                          <a:effectLst/>
                          <a:latin typeface="+mn-lt"/>
                          <a:ea typeface="+mn-ea"/>
                          <a:cs typeface="+mn-cs"/>
                        </a:rPr>
                        <a:t>0</a:t>
                      </a:r>
                    </a:p>
                  </a:txBody>
                  <a:tcPr marL="38576" marR="38576" marT="0" marB="0" anchor="ctr"/>
                </a:tc>
              </a:tr>
              <a:tr h="476315">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84C45"/>
                          </a:solidFill>
                          <a:effectLst/>
                          <a:uLnTx/>
                          <a:uFillTx/>
                          <a:latin typeface="+mn-lt"/>
                          <a:ea typeface="+mn-ea"/>
                          <a:cs typeface="+mn-cs"/>
                          <a:sym typeface="Wingdings" panose="05000000000000000000" pitchFamily="2" charset="2"/>
                        </a:rPr>
                        <a:t></a:t>
                      </a:r>
                      <a:r>
                        <a:rPr kumimoji="0" lang="en-US" sz="1400" b="0" i="0" u="none" strike="noStrike" kern="1200" cap="none" spc="0" normalizeH="0" baseline="0" noProof="0" dirty="0" smtClean="0">
                          <a:ln>
                            <a:noFill/>
                          </a:ln>
                          <a:solidFill>
                            <a:srgbClr val="484C45"/>
                          </a:solidFill>
                          <a:effectLst/>
                          <a:uLnTx/>
                          <a:uFillTx/>
                          <a:latin typeface="+mn-lt"/>
                          <a:ea typeface="+mn-ea"/>
                          <a:cs typeface="+mn-cs"/>
                        </a:rPr>
                        <a:t>	</a:t>
                      </a:r>
                      <a:r>
                        <a:rPr kumimoji="0" lang="en-US" sz="1400" b="0" i="0" u="none" strike="noStrike" kern="1200" cap="none" spc="0" normalizeH="0" baseline="0" noProof="0" dirty="0" smtClean="0">
                          <a:ln>
                            <a:noFill/>
                          </a:ln>
                          <a:solidFill>
                            <a:srgbClr val="484C45"/>
                          </a:solidFill>
                          <a:effectLst/>
                          <a:uLnTx/>
                          <a:uFillTx/>
                          <a:latin typeface="+mn-lt"/>
                          <a:ea typeface="+mn-ea"/>
                          <a:cs typeface="+mn-cs"/>
                          <a:sym typeface="Wingdings" panose="05000000000000000000" pitchFamily="2" charset="2"/>
                        </a:rPr>
                        <a:t></a:t>
                      </a:r>
                      <a:r>
                        <a:rPr kumimoji="0" lang="en-US" sz="1400" b="0" i="0" u="none" strike="noStrike" kern="1200" cap="none" spc="0" normalizeH="0" baseline="0" noProof="0" dirty="0" smtClean="0">
                          <a:ln>
                            <a:noFill/>
                          </a:ln>
                          <a:solidFill>
                            <a:srgbClr val="484C45"/>
                          </a:solidFill>
                          <a:effectLst/>
                          <a:uLnTx/>
                          <a:uFillTx/>
                          <a:latin typeface="+mn-lt"/>
                          <a:ea typeface="+mn-ea"/>
                          <a:cs typeface="+mn-cs"/>
                        </a:rPr>
                        <a:t>	d.</a:t>
                      </a:r>
                      <a:endParaRPr kumimoji="0" lang="en-US" sz="1100" b="0" i="0" u="none" strike="noStrike" kern="1200" cap="none" spc="0" normalizeH="0" baseline="0" noProof="0" dirty="0">
                        <a:ln>
                          <a:noFill/>
                        </a:ln>
                        <a:solidFill>
                          <a:srgbClr val="484C45"/>
                        </a:solidFill>
                        <a:effectLst/>
                        <a:uLnTx/>
                        <a:uFillTx/>
                        <a:latin typeface="Times New Roman" panose="02020603050405020304" pitchFamily="18" charset="0"/>
                        <a:ea typeface="Times New Roman" panose="02020603050405020304" pitchFamily="18" charset="0"/>
                        <a:cs typeface="+mn-cs"/>
                      </a:endParaRPr>
                    </a:p>
                  </a:txBody>
                  <a:tcPr marL="38576" marR="38576" marT="0" marB="0" anchor="ctr"/>
                </a:tc>
                <a:tc>
                  <a:txBody>
                    <a:bodyPr/>
                    <a:lstStyle/>
                    <a:p>
                      <a:r>
                        <a:rPr lang="en-US" sz="1400" kern="1200" dirty="0" smtClean="0">
                          <a:solidFill>
                            <a:schemeClr val="tx1"/>
                          </a:solidFill>
                          <a:effectLst/>
                          <a:latin typeface="+mn-lt"/>
                          <a:ea typeface="+mn-ea"/>
                          <a:cs typeface="+mn-cs"/>
                        </a:rPr>
                        <a:t>Does not demonstrate new skills and behaviors consistent with case plan objectives and/or refuses engagement</a:t>
                      </a:r>
                      <a:endParaRPr lang="en-US" sz="1100" dirty="0">
                        <a:effectLst/>
                        <a:latin typeface="Times New Roman" panose="02020603050405020304" pitchFamily="18" charset="0"/>
                        <a:ea typeface="Times New Roman" panose="02020603050405020304" pitchFamily="18" charset="0"/>
                      </a:endParaRPr>
                    </a:p>
                  </a:txBody>
                  <a:tcPr marL="38576" marR="38576" marT="0" marB="0" anchor="ctr"/>
                </a:tc>
                <a:tc>
                  <a:txBody>
                    <a:bodyPr/>
                    <a:lstStyle/>
                    <a:p>
                      <a:pPr marL="0" marR="0" algn="ctr">
                        <a:spcBef>
                          <a:spcPts val="0"/>
                        </a:spcBef>
                        <a:spcAft>
                          <a:spcPts val="0"/>
                        </a:spcAft>
                      </a:pPr>
                      <a:r>
                        <a:rPr lang="en-US" sz="1400" kern="1200" dirty="0">
                          <a:solidFill>
                            <a:schemeClr val="tx1"/>
                          </a:solidFill>
                          <a:effectLst/>
                          <a:latin typeface="+mn-lt"/>
                          <a:ea typeface="+mn-ea"/>
                          <a:cs typeface="+mn-cs"/>
                        </a:rPr>
                        <a:t>1</a:t>
                      </a:r>
                    </a:p>
                  </a:txBody>
                  <a:tcPr marL="38576" marR="38576" marT="0" marB="0" anchor="ctr"/>
                </a:tc>
              </a:tr>
            </a:tbl>
          </a:graphicData>
        </a:graphic>
      </p:graphicFrame>
    </p:spTree>
    <p:extLst>
      <p:ext uri="{BB962C8B-B14F-4D97-AF65-F5344CB8AC3E}">
        <p14:creationId xmlns:p14="http://schemas.microsoft.com/office/powerpoint/2010/main" val="798909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8850" y="2114551"/>
            <a:ext cx="4762500" cy="1619249"/>
          </a:xfrm>
        </p:spPr>
        <p:txBody>
          <a:bodyPr/>
          <a:lstStyle/>
          <a:p>
            <a:pPr algn="ctr"/>
            <a:r>
              <a:rPr lang="en-US" sz="2700" dirty="0" smtClean="0">
                <a:solidFill>
                  <a:schemeClr val="tx1"/>
                </a:solidFill>
              </a:rPr>
              <a:t>Reminder: Complete New FSNA to Support Updating the Case Plan</a:t>
            </a:r>
            <a:endParaRPr lang="en-US" sz="2700" dirty="0">
              <a:solidFill>
                <a:schemeClr val="tx1"/>
              </a:solidFill>
            </a:endParaRPr>
          </a:p>
        </p:txBody>
      </p:sp>
    </p:spTree>
    <p:extLst>
      <p:ext uri="{BB962C8B-B14F-4D97-AF65-F5344CB8AC3E}">
        <p14:creationId xmlns:p14="http://schemas.microsoft.com/office/powerpoint/2010/main" val="3138377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5755564" y="1923649"/>
            <a:ext cx="3031331" cy="479822"/>
          </a:xfrm>
        </p:spPr>
        <p:txBody>
          <a:bodyPr/>
          <a:lstStyle/>
          <a:p>
            <a:r>
              <a:rPr lang="en-US" sz="2000" dirty="0" smtClean="0">
                <a:solidFill>
                  <a:schemeClr val="tx1"/>
                </a:solidFill>
              </a:rPr>
              <a:t>Remember!</a:t>
            </a:r>
            <a:endParaRPr lang="en-US" sz="2000" dirty="0">
              <a:solidFill>
                <a:schemeClr val="tx1"/>
              </a:solidFill>
            </a:endParaRPr>
          </a:p>
        </p:txBody>
      </p:sp>
      <p:sp>
        <p:nvSpPr>
          <p:cNvPr id="3" name="Content Placeholder 2"/>
          <p:cNvSpPr>
            <a:spLocks noGrp="1"/>
          </p:cNvSpPr>
          <p:nvPr>
            <p:ph sz="quarter" idx="4"/>
          </p:nvPr>
        </p:nvSpPr>
        <p:spPr>
          <a:xfrm>
            <a:off x="5755564" y="2515067"/>
            <a:ext cx="2399798" cy="2817410"/>
          </a:xfrm>
        </p:spPr>
        <p:txBody>
          <a:bodyPr/>
          <a:lstStyle/>
          <a:p>
            <a:r>
              <a:rPr lang="en-US" sz="2000" i="1" dirty="0"/>
              <a:t>Complete a case-closing safety assessment.</a:t>
            </a:r>
          </a:p>
        </p:txBody>
      </p:sp>
      <p:pic>
        <p:nvPicPr>
          <p:cNvPr id="6" name="Content Placeholder 5"/>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365760" y="1928476"/>
            <a:ext cx="5129109" cy="3021367"/>
          </a:xfrm>
        </p:spPr>
      </p:pic>
      <p:sp>
        <p:nvSpPr>
          <p:cNvPr id="5" name="Title 4"/>
          <p:cNvSpPr>
            <a:spLocks noGrp="1"/>
          </p:cNvSpPr>
          <p:nvPr>
            <p:ph type="title"/>
          </p:nvPr>
        </p:nvSpPr>
        <p:spPr/>
        <p:txBody>
          <a:bodyPr/>
          <a:lstStyle/>
          <a:p>
            <a:r>
              <a:rPr lang="en-US" sz="2800" b="0" dirty="0">
                <a:solidFill>
                  <a:schemeClr val="tx1"/>
                </a:solidFill>
                <a:latin typeface="Verdana" pitchFamily="34" charset="0"/>
                <a:cs typeface="Verdana" pitchFamily="34" charset="0"/>
              </a:rPr>
              <a:t>Before Closing Your Case</a:t>
            </a:r>
          </a:p>
        </p:txBody>
      </p:sp>
    </p:spTree>
    <p:extLst>
      <p:ext uri="{BB962C8B-B14F-4D97-AF65-F5344CB8AC3E}">
        <p14:creationId xmlns:p14="http://schemas.microsoft.com/office/powerpoint/2010/main" val="2596059336"/>
      </p:ext>
    </p:extLst>
  </p:cSld>
  <p:clrMapOvr>
    <a:masterClrMapping/>
  </p:clrMapOvr>
</p:sld>
</file>

<file path=ppt/theme/theme1.xml><?xml version="1.0" encoding="utf-8"?>
<a:theme xmlns:a="http://schemas.openxmlformats.org/drawingml/2006/main" name="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extLst>
    <a:ext uri="{05A4C25C-085E-4340-85A3-A5531E510DB2}">
      <thm15:themeFamily xmlns:thm15="http://schemas.microsoft.com/office/thememl/2012/main" name="CRC-ppt-template for reports.potx" id="{F960934B-10A1-44F2-A6CD-CCA2D4A726F6}" vid="{FCD2FFB1-CC94-4B14-A4E7-84BA49F882E5}"/>
    </a:ext>
  </a:extLst>
</a:theme>
</file>

<file path=ppt/theme/theme2.xml><?xml version="1.0" encoding="utf-8"?>
<a:theme xmlns:a="http://schemas.openxmlformats.org/drawingml/2006/main" name="1_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extLst>
    <a:ext uri="{05A4C25C-085E-4340-85A3-A5531E510DB2}">
      <thm15:themeFamily xmlns:thm15="http://schemas.microsoft.com/office/thememl/2012/main" name="CRC-ppt-template for reports.potx" id="{F960934B-10A1-44F2-A6CD-CCA2D4A726F6}" vid="{FCD2FFB1-CC94-4B14-A4E7-84BA49F882E5}"/>
    </a:ext>
  </a:extLst>
</a:theme>
</file>

<file path=ppt/theme/theme3.xml><?xml version="1.0" encoding="utf-8"?>
<a:theme xmlns:a="http://schemas.openxmlformats.org/drawingml/2006/main" name="2_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extLst>
    <a:ext uri="{05A4C25C-085E-4340-85A3-A5531E510DB2}">
      <thm15:themeFamily xmlns:thm15="http://schemas.microsoft.com/office/thememl/2012/main" name="CRC-ppt-template for reports.potx" id="{F960934B-10A1-44F2-A6CD-CCA2D4A726F6}" vid="{FCD2FFB1-CC94-4B14-A4E7-84BA49F882E5}"/>
    </a:ext>
  </a:extLst>
</a:theme>
</file>

<file path=ppt/theme/theme4.xml><?xml version="1.0" encoding="utf-8"?>
<a:theme xmlns:a="http://schemas.openxmlformats.org/drawingml/2006/main" name="3_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extLst>
    <a:ext uri="{05A4C25C-085E-4340-85A3-A5531E510DB2}">
      <thm15:themeFamily xmlns:thm15="http://schemas.microsoft.com/office/thememl/2012/main" name="CRC-ppt-template for reports.potx" id="{F960934B-10A1-44F2-A6CD-CCA2D4A726F6}" vid="{FCD2FFB1-CC94-4B14-A4E7-84BA49F882E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9FA2654A26DFA94BBF3672869BDF6BA2" ma:contentTypeVersion="3" ma:contentTypeDescription="Create a new document." ma:contentTypeScope="" ma:versionID="7c7912bc05ef821b4623d41e4d74ca53">
  <xsd:schema xmlns:xsd="http://www.w3.org/2001/XMLSchema" xmlns:xs="http://www.w3.org/2001/XMLSchema" xmlns:p="http://schemas.microsoft.com/office/2006/metadata/properties" xmlns:ns2="d5bbcda5-9f81-4e55-b91d-6cced3bd074a" xmlns:ns3="c3547a0c-3ee8-4157-882d-cdafbcec9925" xmlns:ns4="1966d3f9-b4fe-4c7b-99d8-d15794cf76cd" targetNamespace="http://schemas.microsoft.com/office/2006/metadata/properties" ma:root="true" ma:fieldsID="efd389ce4772bfbb43e29e9f78e36bb3" ns2:_="" ns3:_="" ns4:_="">
    <xsd:import namespace="d5bbcda5-9f81-4e55-b91d-6cced3bd074a"/>
    <xsd:import namespace="c3547a0c-3ee8-4157-882d-cdafbcec9925"/>
    <xsd:import namespace="1966d3f9-b4fe-4c7b-99d8-d15794cf76cd"/>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bbcda5-9f81-4e55-b91d-6cced3bd07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3547a0c-3ee8-4157-882d-cdafbcec992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66d3f9-b4fe-4c7b-99d8-d15794cf76cd" elementFormDefault="qualified">
    <xsd:import namespace="http://schemas.microsoft.com/office/2006/documentManagement/types"/>
    <xsd:import namespace="http://schemas.microsoft.com/office/infopath/2007/PartnerControls"/>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d5bbcda5-9f81-4e55-b91d-6cced3bd074a">TETNCUDUKCZU-311-1254</_dlc_DocId>
    <_dlc_DocIdUrl xmlns="d5bbcda5-9f81-4e55-b91d-6cced3bd074a">
      <Url>https://nccd.sharepoint.com/crc_programs/sdm/543/_layouts/15/DocIdRedir.aspx?ID=TETNCUDUKCZU-311-1254</Url>
      <Description>TETNCUDUKCZU-311-1254</Description>
    </_dlc_DocIdUrl>
  </documentManagement>
</p:properties>
</file>

<file path=customXml/itemProps1.xml><?xml version="1.0" encoding="utf-8"?>
<ds:datastoreItem xmlns:ds="http://schemas.openxmlformats.org/officeDocument/2006/customXml" ds:itemID="{94BDEB5A-BF95-4B10-B0C2-7D64D46BFF77}">
  <ds:schemaRefs>
    <ds:schemaRef ds:uri="http://schemas.microsoft.com/sharepoint/v3/contenttype/forms"/>
  </ds:schemaRefs>
</ds:datastoreItem>
</file>

<file path=customXml/itemProps2.xml><?xml version="1.0" encoding="utf-8"?>
<ds:datastoreItem xmlns:ds="http://schemas.openxmlformats.org/officeDocument/2006/customXml" ds:itemID="{65F5C2EE-6763-4D20-AF3E-B0B286880A5B}">
  <ds:schemaRefs>
    <ds:schemaRef ds:uri="http://schemas.microsoft.com/sharepoint/events"/>
  </ds:schemaRefs>
</ds:datastoreItem>
</file>

<file path=customXml/itemProps3.xml><?xml version="1.0" encoding="utf-8"?>
<ds:datastoreItem xmlns:ds="http://schemas.openxmlformats.org/officeDocument/2006/customXml" ds:itemID="{2A398EAD-EAE0-468A-8801-58344D98BB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bbcda5-9f81-4e55-b91d-6cced3bd074a"/>
    <ds:schemaRef ds:uri="c3547a0c-3ee8-4157-882d-cdafbcec9925"/>
    <ds:schemaRef ds:uri="1966d3f9-b4fe-4c7b-99d8-d15794cf76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0FA92EA-8CBF-423B-9140-0E946FB13833}">
  <ds:schemaRefs>
    <ds:schemaRef ds:uri="http://purl.org/dc/dcmitype/"/>
    <ds:schemaRef ds:uri="1966d3f9-b4fe-4c7b-99d8-d15794cf76cd"/>
    <ds:schemaRef ds:uri="http://schemas.microsoft.com/office/2006/documentManagement/types"/>
    <ds:schemaRef ds:uri="d5bbcda5-9f81-4e55-b91d-6cced3bd074a"/>
    <ds:schemaRef ds:uri="http://purl.org/dc/elements/1.1/"/>
    <ds:schemaRef ds:uri="http://www.w3.org/XML/1998/namespace"/>
    <ds:schemaRef ds:uri="http://purl.org/dc/terms/"/>
    <ds:schemaRef ds:uri="http://schemas.microsoft.com/office/2006/metadata/properties"/>
    <ds:schemaRef ds:uri="http://schemas.microsoft.com/office/infopath/2007/PartnerControls"/>
    <ds:schemaRef ds:uri="http://schemas.openxmlformats.org/package/2006/metadata/core-properties"/>
    <ds:schemaRef ds:uri="c3547a0c-3ee8-4157-882d-cdafbcec9925"/>
  </ds:schemaRefs>
</ds:datastoreItem>
</file>

<file path=docProps/app.xml><?xml version="1.0" encoding="utf-8"?>
<Properties xmlns="http://schemas.openxmlformats.org/officeDocument/2006/extended-properties" xmlns:vt="http://schemas.openxmlformats.org/officeDocument/2006/docPropsVTypes">
  <TotalTime>279</TotalTime>
  <Words>701</Words>
  <Application>Microsoft Office PowerPoint</Application>
  <PresentationFormat>On-screen Show (4:3)</PresentationFormat>
  <Paragraphs>103</Paragraphs>
  <Slides>9</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9</vt:i4>
      </vt:variant>
    </vt:vector>
  </HeadingPairs>
  <TitlesOfParts>
    <vt:vector size="19" baseType="lpstr">
      <vt:lpstr>Arial</vt:lpstr>
      <vt:lpstr>Calibri</vt:lpstr>
      <vt:lpstr>Tahoma</vt:lpstr>
      <vt:lpstr>Times New Roman</vt:lpstr>
      <vt:lpstr>Verdana</vt:lpstr>
      <vt:lpstr>Wingdings</vt:lpstr>
      <vt:lpstr>CRC-ppt-template_eeh_smf</vt:lpstr>
      <vt:lpstr>1_CRC-ppt-template_eeh_smf</vt:lpstr>
      <vt:lpstr>2_CRC-ppt-template_eeh_smf</vt:lpstr>
      <vt:lpstr>3_CRC-ppt-template_eeh_smf</vt:lpstr>
      <vt:lpstr>SDM® 3.0 Risk Reassessment Validation and Practice-Driven Changes   </vt:lpstr>
      <vt:lpstr>The SDM® Risk Reassessment Is Completed at Regular Intervals</vt:lpstr>
      <vt:lpstr>Risk Reassessment for In-Home Cases: Information</vt:lpstr>
      <vt:lpstr>PowerPoint Presentation</vt:lpstr>
      <vt:lpstr>Changes to Risk Reassessment</vt:lpstr>
      <vt:lpstr>Redesign of Dynamic Risk Factors</vt:lpstr>
      <vt:lpstr>Redesign of Dynamic Risk Factors</vt:lpstr>
      <vt:lpstr>Reminder: Complete New FSNA to Support Updating the Case Plan</vt:lpstr>
      <vt:lpstr>Before Closing Your Case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SDM® 3.0 Risk Reassessment Validation and Practice Driven Changes</dc:title>
  <dc:creator>Rod Caskey</dc:creator>
  <cp:lastModifiedBy>Amy Fry</cp:lastModifiedBy>
  <cp:revision>16</cp:revision>
  <dcterms:created xsi:type="dcterms:W3CDTF">2015-08-19T13:28:42Z</dcterms:created>
  <dcterms:modified xsi:type="dcterms:W3CDTF">2015-11-16T19:13:32Z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0x0101009FA2654A26DFA94BBF3672869BDF6BA2</vt:lpwstr>
  </property>
  <property fmtid="{D5CDD505-2E9C-101B-9397-08002B2CF9AE}" pid="3" name="_dlc_DocIdItemGuid">
    <vt:lpwstr>3285b713-9ee3-45cc-9254-abe8751ffbf3</vt:lpwstr>
  </property>
</Properties>
</file>